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6" r:id="rId3"/>
    <p:sldId id="278" r:id="rId4"/>
    <p:sldId id="274" r:id="rId5"/>
    <p:sldId id="256" r:id="rId6"/>
    <p:sldId id="264" r:id="rId7"/>
    <p:sldId id="265" r:id="rId8"/>
    <p:sldId id="267" r:id="rId9"/>
    <p:sldId id="269" r:id="rId10"/>
    <p:sldId id="260" r:id="rId11"/>
    <p:sldId id="261" r:id="rId12"/>
    <p:sldId id="262" r:id="rId13"/>
    <p:sldId id="263" r:id="rId14"/>
    <p:sldId id="266" r:id="rId15"/>
    <p:sldId id="268" r:id="rId16"/>
    <p:sldId id="273" r:id="rId17"/>
    <p:sldId id="275" r:id="rId18"/>
    <p:sldId id="27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9C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103" d="100"/>
          <a:sy n="103" d="100"/>
        </p:scale>
        <p:origin x="2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94D0-4330-4D08-905A-A05B7907CEE8}" type="datetimeFigureOut">
              <a:rPr lang="cs-CZ" smtClean="0"/>
              <a:pPr/>
              <a:t>28.8.2014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00C3-9068-427C-96E2-1B637ED24B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94D0-4330-4D08-905A-A05B7907CEE8}" type="datetimeFigureOut">
              <a:rPr lang="cs-CZ" smtClean="0"/>
              <a:pPr/>
              <a:t>28.8.2014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00C3-9068-427C-96E2-1B637ED24B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94D0-4330-4D08-905A-A05B7907CEE8}" type="datetimeFigureOut">
              <a:rPr lang="cs-CZ" smtClean="0"/>
              <a:pPr/>
              <a:t>28.8.2014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00C3-9068-427C-96E2-1B637ED24B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94D0-4330-4D08-905A-A05B7907CEE8}" type="datetimeFigureOut">
              <a:rPr lang="cs-CZ" smtClean="0"/>
              <a:pPr/>
              <a:t>28.8.2014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00C3-9068-427C-96E2-1B637ED24B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94D0-4330-4D08-905A-A05B7907CEE8}" type="datetimeFigureOut">
              <a:rPr lang="cs-CZ" smtClean="0"/>
              <a:pPr/>
              <a:t>28.8.2014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00C3-9068-427C-96E2-1B637ED24B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94D0-4330-4D08-905A-A05B7907CEE8}" type="datetimeFigureOut">
              <a:rPr lang="cs-CZ" smtClean="0"/>
              <a:pPr/>
              <a:t>28.8.2014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00C3-9068-427C-96E2-1B637ED24B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94D0-4330-4D08-905A-A05B7907CEE8}" type="datetimeFigureOut">
              <a:rPr lang="cs-CZ" smtClean="0"/>
              <a:pPr/>
              <a:t>28.8.2014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00C3-9068-427C-96E2-1B637ED24B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94D0-4330-4D08-905A-A05B7907CEE8}" type="datetimeFigureOut">
              <a:rPr lang="cs-CZ" smtClean="0"/>
              <a:pPr/>
              <a:t>28.8.2014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00C3-9068-427C-96E2-1B637ED24B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94D0-4330-4D08-905A-A05B7907CEE8}" type="datetimeFigureOut">
              <a:rPr lang="cs-CZ" smtClean="0"/>
              <a:pPr/>
              <a:t>28.8.2014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00C3-9068-427C-96E2-1B637ED24B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94D0-4330-4D08-905A-A05B7907CEE8}" type="datetimeFigureOut">
              <a:rPr lang="cs-CZ" smtClean="0"/>
              <a:pPr/>
              <a:t>28.8.2014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00C3-9068-427C-96E2-1B637ED24B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94D0-4330-4D08-905A-A05B7907CEE8}" type="datetimeFigureOut">
              <a:rPr lang="cs-CZ" smtClean="0"/>
              <a:pPr/>
              <a:t>28.8.2014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00C3-9068-427C-96E2-1B637ED24B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894D0-4330-4D08-905A-A05B7907CEE8}" type="datetimeFigureOut">
              <a:rPr lang="cs-CZ" smtClean="0"/>
              <a:pPr/>
              <a:t>28.8.2014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E00C3-9068-427C-96E2-1B637ED24BE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1. st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332656"/>
            <a:ext cx="8440848" cy="65253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Doplň vyjmenovaná slova po M</a:t>
            </a:r>
            <a:br>
              <a:rPr lang="cs-CZ" dirty="0" smtClean="0"/>
            </a:br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844824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CHMÝŘÍ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SMYK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HMYZ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ZAMYKAT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1844824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MYSLET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DMÝCHAT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MÝLIT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HLEMÝŽĎ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Osmisměrka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řešení</a:t>
            </a:r>
            <a:endParaRPr lang="cs-CZ" dirty="0"/>
          </a:p>
        </p:txBody>
      </p:sp>
      <p:pic>
        <p:nvPicPr>
          <p:cNvPr id="4" name="Zástupný symbol pro obsah 3" descr="osmisměrka(L)-řešení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700808"/>
            <a:ext cx="7632848" cy="457576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 kterým vyjmenovaným slovem jsou následující slova příbuzná? </a:t>
            </a:r>
            <a:br>
              <a:rPr lang="cs-CZ" dirty="0" smtClean="0"/>
            </a:br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844824"/>
            <a:ext cx="842493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MÝT         : umyvadlo, mydlit, omývat, myčka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SMYK       : smyčec, smýkat, smýčit, smyčka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MÝLIT SE : neomylný, omyl, mýlka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MYSLET   : myšlenka, myslivec, nesmysl, vymýšlet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Doplň slova podle nabídky</a:t>
            </a:r>
            <a:br>
              <a:rPr lang="cs-CZ" dirty="0" smtClean="0"/>
            </a:br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916832"/>
            <a:ext cx="584299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Jana si myla ruce.</a:t>
            </a:r>
          </a:p>
          <a:p>
            <a:pPr>
              <a:buNone/>
            </a:pPr>
            <a:r>
              <a:rPr lang="cs-CZ" dirty="0" smtClean="0"/>
              <a:t>Tatínek bude mýt auto.</a:t>
            </a:r>
          </a:p>
          <a:p>
            <a:pPr>
              <a:buNone/>
            </a:pPr>
            <a:r>
              <a:rPr lang="cs-CZ" dirty="0" smtClean="0"/>
              <a:t>Zítra budu mít narozeniny.</a:t>
            </a:r>
          </a:p>
          <a:p>
            <a:pPr>
              <a:buNone/>
            </a:pPr>
            <a:r>
              <a:rPr lang="cs-CZ" dirty="0" smtClean="0"/>
              <a:t>Podej mi tu knihu.</a:t>
            </a:r>
          </a:p>
          <a:p>
            <a:pPr>
              <a:buNone/>
            </a:pPr>
            <a:r>
              <a:rPr lang="cs-CZ" dirty="0" smtClean="0"/>
              <a:t>Naše kočička je milá.</a:t>
            </a:r>
          </a:p>
          <a:p>
            <a:pPr>
              <a:buNone/>
            </a:pPr>
            <a:r>
              <a:rPr lang="cs-CZ" dirty="0" smtClean="0"/>
              <a:t>My pojedeme na výlet.</a:t>
            </a:r>
          </a:p>
          <a:p>
            <a:pPr>
              <a:buNone/>
            </a:pPr>
            <a:r>
              <a:rPr lang="cs-CZ" dirty="0" smtClean="0"/>
              <a:t>Cestou do školy Dana míjí radnici.</a:t>
            </a:r>
          </a:p>
          <a:p>
            <a:pPr>
              <a:buNone/>
            </a:pPr>
            <a:r>
              <a:rPr lang="cs-CZ" dirty="0" smtClean="0"/>
              <a:t>Hana a Jirka myjí nádobí.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16216" y="1412776"/>
            <a:ext cx="2170584" cy="4713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u="sng" dirty="0" smtClean="0"/>
              <a:t>Nabídka:</a:t>
            </a:r>
          </a:p>
          <a:p>
            <a:pPr>
              <a:buNone/>
            </a:pPr>
            <a:r>
              <a:rPr lang="cs-CZ" dirty="0" smtClean="0"/>
              <a:t>my</a:t>
            </a:r>
          </a:p>
          <a:p>
            <a:pPr>
              <a:buNone/>
            </a:pPr>
            <a:r>
              <a:rPr lang="cs-CZ" dirty="0" smtClean="0"/>
              <a:t>milá</a:t>
            </a:r>
          </a:p>
          <a:p>
            <a:pPr>
              <a:buNone/>
            </a:pPr>
            <a:r>
              <a:rPr lang="cs-CZ" dirty="0" smtClean="0"/>
              <a:t>mi</a:t>
            </a:r>
          </a:p>
          <a:p>
            <a:pPr>
              <a:buNone/>
            </a:pPr>
            <a:r>
              <a:rPr lang="cs-CZ" dirty="0" smtClean="0"/>
              <a:t>mít</a:t>
            </a:r>
          </a:p>
          <a:p>
            <a:pPr>
              <a:buNone/>
            </a:pPr>
            <a:r>
              <a:rPr lang="cs-CZ" dirty="0" smtClean="0"/>
              <a:t>mýt</a:t>
            </a:r>
          </a:p>
          <a:p>
            <a:pPr>
              <a:buNone/>
            </a:pPr>
            <a:r>
              <a:rPr lang="cs-CZ" dirty="0" smtClean="0"/>
              <a:t>myla</a:t>
            </a:r>
          </a:p>
          <a:p>
            <a:pPr>
              <a:buNone/>
            </a:pPr>
            <a:r>
              <a:rPr lang="cs-CZ" dirty="0" smtClean="0"/>
              <a:t>myjí</a:t>
            </a:r>
          </a:p>
          <a:p>
            <a:pPr>
              <a:buNone/>
            </a:pPr>
            <a:r>
              <a:rPr lang="cs-CZ" dirty="0" smtClean="0"/>
              <a:t>míjí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Pomocí předpon tvoř slova</a:t>
            </a:r>
            <a:br>
              <a:rPr lang="cs-CZ" dirty="0" smtClean="0"/>
            </a:br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MYSLET : vymyslet, rozmyslet, domyslet,    		       zamyslet (se)</a:t>
            </a:r>
          </a:p>
          <a:p>
            <a:pPr>
              <a:buNone/>
            </a:pPr>
            <a:r>
              <a:rPr lang="cs-CZ" dirty="0" smtClean="0"/>
              <a:t>MÝTIT    : vymýtit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MÝT       : umýt, vymýt, domýt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MYSL     : úmysl, nesmysl, průmysl, výmysl, smysl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Doplň i, í/ y, ý</a:t>
            </a:r>
            <a:br>
              <a:rPr lang="cs-CZ" dirty="0" smtClean="0"/>
            </a:br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 </a:t>
            </a:r>
          </a:p>
          <a:p>
            <a:pPr>
              <a:buNone/>
            </a:pPr>
            <a:r>
              <a:rPr lang="cs-CZ" dirty="0" smtClean="0"/>
              <a:t>    Myslivec stojí na mýtině, dotěrný hmyz, myčka nádobí, ochmýřené kuře, kamarádka Milena, umyj si ruce, klíčem odemykáme a zamykáme, zmýlená neplatí, myslí na maminku, mít pevné zdraví, milí rodiče, mírumilovné zvíře, malá miska, malý kamínek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36712"/>
            <a:ext cx="9469438" cy="4316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96463" cy="326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Obrázek 2"/>
          <p:cNvPicPr/>
          <p:nvPr/>
        </p:nvPicPr>
        <p:blipFill>
          <a:blip r:embed="rId3" cstate="print"/>
          <a:srcRect l="7975" t="5322" r="6544" b="16807"/>
          <a:stretch>
            <a:fillRect/>
          </a:stretch>
        </p:blipFill>
        <p:spPr bwMode="auto">
          <a:xfrm>
            <a:off x="0" y="3573016"/>
            <a:ext cx="3981450" cy="2647950"/>
          </a:xfrm>
          <a:prstGeom prst="rect">
            <a:avLst/>
          </a:prstGeom>
          <a:noFill/>
        </p:spPr>
      </p:pic>
      <p:pic>
        <p:nvPicPr>
          <p:cNvPr id="4" name="Obrázek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140968"/>
            <a:ext cx="457200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Použité zdroje: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STÉBLOVÁ, Milena, STUCHLÍKOVÁ, Marie: 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Český jazyk pro 3. ročník ZŠ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1. vydání. Liberec: Dialog, 2004. ISBN 80-86761-14-2</a:t>
            </a:r>
          </a:p>
          <a:p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http://www.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pedagonet.com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fs.wordfinder.php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 descr="2.st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162948" cy="77768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cs-CZ" sz="5400" dirty="0" smtClean="0">
                <a:solidFill>
                  <a:srgbClr val="439C34"/>
                </a:solidFill>
              </a:rPr>
              <a:t>Vyjmenovaná slova po M-  pracovní listy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Doplň vyjmenovaná slova po 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844824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CH  _  _  _  _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  _  _  _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H  _  _  _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  _  _  _  _  _  _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1844824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M  _  _  _  _  _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  _  _  _  _  _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  _  _  _  _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H  _  _  _  _  _  _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Osmisměrka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osmisměrka(L)-zadání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1412776"/>
            <a:ext cx="5112568" cy="499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 kterým vyjmenovaným slovem jsou následující slova příbuzná?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844824"/>
            <a:ext cx="842493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________: umyvadlo, mydlit, omývat, myčka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________: smyčec, smýkat, smýčit, smyčka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________: neomylný, omyl, mýlka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________: myšlenka, myslivec, nesmysl, vymýšlet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Doplň slova podle nabídky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916832"/>
            <a:ext cx="584299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Jana si _______ ruce.</a:t>
            </a:r>
          </a:p>
          <a:p>
            <a:pPr>
              <a:buNone/>
            </a:pPr>
            <a:r>
              <a:rPr lang="cs-CZ" dirty="0" smtClean="0"/>
              <a:t>Tatínek bude _______ auto.</a:t>
            </a:r>
          </a:p>
          <a:p>
            <a:pPr>
              <a:buNone/>
            </a:pPr>
            <a:r>
              <a:rPr lang="cs-CZ" dirty="0" smtClean="0"/>
              <a:t>Zítra budu _______ narozeniny.</a:t>
            </a:r>
          </a:p>
          <a:p>
            <a:pPr>
              <a:buNone/>
            </a:pPr>
            <a:r>
              <a:rPr lang="cs-CZ" dirty="0" smtClean="0"/>
              <a:t>Podej _______ tu knihu.</a:t>
            </a:r>
          </a:p>
          <a:p>
            <a:pPr>
              <a:buNone/>
            </a:pPr>
            <a:r>
              <a:rPr lang="cs-CZ" dirty="0" smtClean="0"/>
              <a:t>Naše kočička je ________.</a:t>
            </a:r>
          </a:p>
          <a:p>
            <a:pPr>
              <a:buNone/>
            </a:pPr>
            <a:r>
              <a:rPr lang="cs-CZ" dirty="0" smtClean="0"/>
              <a:t>_______ pojedeme na výlet.</a:t>
            </a:r>
          </a:p>
          <a:p>
            <a:pPr>
              <a:buNone/>
            </a:pPr>
            <a:r>
              <a:rPr lang="cs-CZ" dirty="0" smtClean="0"/>
              <a:t>Cestou do školy Dana _______ radnici.</a:t>
            </a:r>
          </a:p>
          <a:p>
            <a:pPr>
              <a:buNone/>
            </a:pPr>
            <a:r>
              <a:rPr lang="cs-CZ" dirty="0" smtClean="0"/>
              <a:t>Hana a Jirka _______ nádobí.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16216" y="1412776"/>
            <a:ext cx="2170584" cy="4713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u="sng" dirty="0" smtClean="0"/>
              <a:t>Nabídka:</a:t>
            </a:r>
          </a:p>
          <a:p>
            <a:pPr>
              <a:buNone/>
            </a:pPr>
            <a:r>
              <a:rPr lang="cs-CZ" dirty="0" smtClean="0"/>
              <a:t>my</a:t>
            </a:r>
          </a:p>
          <a:p>
            <a:pPr>
              <a:buNone/>
            </a:pPr>
            <a:r>
              <a:rPr lang="cs-CZ" dirty="0" smtClean="0"/>
              <a:t>milá</a:t>
            </a:r>
          </a:p>
          <a:p>
            <a:pPr>
              <a:buNone/>
            </a:pPr>
            <a:r>
              <a:rPr lang="cs-CZ" dirty="0" smtClean="0"/>
              <a:t>mi</a:t>
            </a:r>
          </a:p>
          <a:p>
            <a:pPr>
              <a:buNone/>
            </a:pPr>
            <a:r>
              <a:rPr lang="cs-CZ" dirty="0" smtClean="0"/>
              <a:t>mít</a:t>
            </a:r>
          </a:p>
          <a:p>
            <a:pPr>
              <a:buNone/>
            </a:pPr>
            <a:r>
              <a:rPr lang="cs-CZ" dirty="0" smtClean="0"/>
              <a:t>mýt</a:t>
            </a:r>
          </a:p>
          <a:p>
            <a:pPr>
              <a:buNone/>
            </a:pPr>
            <a:r>
              <a:rPr lang="cs-CZ" dirty="0" smtClean="0"/>
              <a:t>myla</a:t>
            </a:r>
          </a:p>
          <a:p>
            <a:pPr>
              <a:buNone/>
            </a:pPr>
            <a:r>
              <a:rPr lang="cs-CZ" dirty="0" smtClean="0"/>
              <a:t>myjí</a:t>
            </a:r>
          </a:p>
          <a:p>
            <a:pPr>
              <a:buNone/>
            </a:pPr>
            <a:r>
              <a:rPr lang="cs-CZ" dirty="0" smtClean="0"/>
              <a:t>míjí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Pomocí předpon tvoř slova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0405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MYSLET : vy_______, </a:t>
            </a:r>
            <a:r>
              <a:rPr lang="cs-CZ" dirty="0" err="1" smtClean="0"/>
              <a:t>roz</a:t>
            </a:r>
            <a:r>
              <a:rPr lang="cs-CZ" dirty="0" smtClean="0"/>
              <a:t>________, do_______,    	      </a:t>
            </a:r>
          </a:p>
          <a:p>
            <a:pPr>
              <a:buNone/>
            </a:pPr>
            <a:r>
              <a:rPr lang="cs-CZ" dirty="0" smtClean="0"/>
              <a:t>		      za_______ (se)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MÝTIT   : vy________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MÝT      : u________, vy________, do________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MYSL    : ú________, nes________, </a:t>
            </a:r>
            <a:r>
              <a:rPr lang="cs-CZ" dirty="0" err="1" smtClean="0"/>
              <a:t>prů</a:t>
            </a:r>
            <a:r>
              <a:rPr lang="cs-CZ" dirty="0" smtClean="0"/>
              <a:t>________,        	  </a:t>
            </a:r>
          </a:p>
          <a:p>
            <a:pPr>
              <a:buNone/>
            </a:pPr>
            <a:r>
              <a:rPr lang="cs-CZ" dirty="0" smtClean="0"/>
              <a:t>		      </a:t>
            </a:r>
            <a:r>
              <a:rPr lang="cs-CZ" dirty="0" err="1" smtClean="0"/>
              <a:t>vý</a:t>
            </a:r>
            <a:r>
              <a:rPr lang="cs-CZ" dirty="0" smtClean="0"/>
              <a:t>_______, s_________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Doplň i, í/ y, 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 </a:t>
            </a:r>
          </a:p>
          <a:p>
            <a:pPr>
              <a:buNone/>
            </a:pPr>
            <a:r>
              <a:rPr lang="cs-CZ" dirty="0" smtClean="0"/>
              <a:t>    Myslivec stojí na m _ </a:t>
            </a:r>
            <a:r>
              <a:rPr lang="cs-CZ" dirty="0" err="1" smtClean="0"/>
              <a:t>tině</a:t>
            </a:r>
            <a:r>
              <a:rPr lang="cs-CZ" dirty="0" smtClean="0"/>
              <a:t>, dotěrný hm _ z,     m _ </a:t>
            </a:r>
            <a:r>
              <a:rPr lang="cs-CZ" dirty="0" err="1" smtClean="0"/>
              <a:t>čka</a:t>
            </a:r>
            <a:r>
              <a:rPr lang="cs-CZ" dirty="0" smtClean="0"/>
              <a:t> nádobí, </a:t>
            </a:r>
            <a:r>
              <a:rPr lang="cs-CZ" dirty="0" err="1" smtClean="0"/>
              <a:t>ochm</a:t>
            </a:r>
            <a:r>
              <a:rPr lang="cs-CZ" dirty="0" smtClean="0"/>
              <a:t> _ </a:t>
            </a:r>
            <a:r>
              <a:rPr lang="cs-CZ" dirty="0" err="1" smtClean="0"/>
              <a:t>řené</a:t>
            </a:r>
            <a:r>
              <a:rPr lang="cs-CZ" dirty="0" smtClean="0"/>
              <a:t> kuře, kamarádka M _ </a:t>
            </a:r>
            <a:r>
              <a:rPr lang="cs-CZ" dirty="0" err="1" smtClean="0"/>
              <a:t>lena</a:t>
            </a:r>
            <a:r>
              <a:rPr lang="cs-CZ" dirty="0" smtClean="0"/>
              <a:t>, um _ j si ruce, klíčem </a:t>
            </a:r>
            <a:r>
              <a:rPr lang="cs-CZ" dirty="0" err="1" smtClean="0"/>
              <a:t>odem</a:t>
            </a:r>
            <a:r>
              <a:rPr lang="cs-CZ" dirty="0" smtClean="0"/>
              <a:t> _ </a:t>
            </a:r>
            <a:r>
              <a:rPr lang="cs-CZ" dirty="0" err="1" smtClean="0"/>
              <a:t>káme</a:t>
            </a:r>
            <a:r>
              <a:rPr lang="cs-CZ" dirty="0" smtClean="0"/>
              <a:t> a </a:t>
            </a:r>
            <a:r>
              <a:rPr lang="cs-CZ" dirty="0" err="1" smtClean="0"/>
              <a:t>zam</a:t>
            </a:r>
            <a:r>
              <a:rPr lang="cs-CZ" dirty="0" smtClean="0"/>
              <a:t> _ </a:t>
            </a:r>
            <a:r>
              <a:rPr lang="cs-CZ" dirty="0" err="1" smtClean="0"/>
              <a:t>káme</a:t>
            </a:r>
            <a:r>
              <a:rPr lang="cs-CZ" dirty="0" smtClean="0"/>
              <a:t>, </a:t>
            </a:r>
            <a:r>
              <a:rPr lang="cs-CZ" dirty="0" err="1" smtClean="0"/>
              <a:t>zm</a:t>
            </a:r>
            <a:r>
              <a:rPr lang="cs-CZ" dirty="0" smtClean="0"/>
              <a:t> _ </a:t>
            </a:r>
            <a:r>
              <a:rPr lang="cs-CZ" dirty="0" err="1" smtClean="0"/>
              <a:t>lená</a:t>
            </a:r>
            <a:r>
              <a:rPr lang="cs-CZ" dirty="0" smtClean="0"/>
              <a:t> neplatí, m _ </a:t>
            </a:r>
            <a:r>
              <a:rPr lang="cs-CZ" dirty="0" err="1" smtClean="0"/>
              <a:t>slí</a:t>
            </a:r>
            <a:r>
              <a:rPr lang="cs-CZ" dirty="0" smtClean="0"/>
              <a:t> na mam _ </a:t>
            </a:r>
            <a:r>
              <a:rPr lang="cs-CZ" dirty="0" err="1" smtClean="0"/>
              <a:t>nku</a:t>
            </a:r>
            <a:r>
              <a:rPr lang="cs-CZ" dirty="0" smtClean="0"/>
              <a:t>, m _ t pevné zdraví, m _ </a:t>
            </a:r>
            <a:r>
              <a:rPr lang="cs-CZ" dirty="0" err="1" smtClean="0"/>
              <a:t>lí</a:t>
            </a:r>
            <a:r>
              <a:rPr lang="cs-CZ" dirty="0" smtClean="0"/>
              <a:t> rodiče, m _ rum _ lovné zvíře, malá m _ </a:t>
            </a:r>
            <a:r>
              <a:rPr lang="cs-CZ" dirty="0" err="1" smtClean="0"/>
              <a:t>ska</a:t>
            </a:r>
            <a:r>
              <a:rPr lang="cs-CZ" dirty="0" smtClean="0"/>
              <a:t>, malý   kam _ </a:t>
            </a:r>
            <a:r>
              <a:rPr lang="cs-CZ" dirty="0" err="1" smtClean="0"/>
              <a:t>nek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474</Words>
  <Application>Microsoft Office PowerPoint</Application>
  <PresentationFormat>Předvádění na obrazovce (4:3)</PresentationFormat>
  <Paragraphs>111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Doplň vyjmenovaná slova po M</vt:lpstr>
      <vt:lpstr>Osmisměrka</vt:lpstr>
      <vt:lpstr>S kterým vyjmenovaným slovem jsou následující slova příbuzná? </vt:lpstr>
      <vt:lpstr>Doplň slova podle nabídky</vt:lpstr>
      <vt:lpstr>Pomocí předpon tvoř slova</vt:lpstr>
      <vt:lpstr>Doplň i, í/ y, ý</vt:lpstr>
      <vt:lpstr>Doplň vyjmenovaná slova po M řešení</vt:lpstr>
      <vt:lpstr>Osmisměrka  řešení</vt:lpstr>
      <vt:lpstr>S kterým vyjmenovaným slovem jsou následující slova příbuzná?  řešení</vt:lpstr>
      <vt:lpstr>Doplň slova podle nabídky řešení</vt:lpstr>
      <vt:lpstr>Pomocí předpon tvoř slova řešení</vt:lpstr>
      <vt:lpstr>Doplň i, í/ y, ý řešení</vt:lpstr>
      <vt:lpstr>Prezentace aplikace PowerPoint</vt:lpstr>
      <vt:lpstr>Prezentace aplikace PowerPoint</vt:lpstr>
      <vt:lpstr>Použité zdroje: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Uzivatel</dc:creator>
  <cp:lastModifiedBy>lenovo</cp:lastModifiedBy>
  <cp:revision>30</cp:revision>
  <dcterms:created xsi:type="dcterms:W3CDTF">2013-02-24T11:14:23Z</dcterms:created>
  <dcterms:modified xsi:type="dcterms:W3CDTF">2014-08-28T09:19:14Z</dcterms:modified>
</cp:coreProperties>
</file>