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sldIdLst>
    <p:sldId id="257" r:id="rId2"/>
    <p:sldId id="258" r:id="rId3"/>
    <p:sldId id="276" r:id="rId4"/>
    <p:sldId id="275" r:id="rId5"/>
    <p:sldId id="282" r:id="rId6"/>
    <p:sldId id="285" r:id="rId7"/>
    <p:sldId id="283" r:id="rId8"/>
    <p:sldId id="281" r:id="rId9"/>
    <p:sldId id="277" r:id="rId10"/>
    <p:sldId id="286" r:id="rId11"/>
    <p:sldId id="287" r:id="rId12"/>
    <p:sldId id="288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5F32B-3644-469A-8B77-DBFD238B3C1F}" type="datetimeFigureOut">
              <a:rPr lang="cs-CZ" smtClean="0"/>
              <a:pPr/>
              <a:t>26.8.2014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CAF9C-5177-4621-A4CD-6A4C6968D76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260150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5F32B-3644-469A-8B77-DBFD238B3C1F}" type="datetimeFigureOut">
              <a:rPr lang="cs-CZ" smtClean="0"/>
              <a:pPr/>
              <a:t>26.8.2014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CAF9C-5177-4621-A4CD-6A4C6968D76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221087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5F32B-3644-469A-8B77-DBFD238B3C1F}" type="datetimeFigureOut">
              <a:rPr lang="cs-CZ" smtClean="0"/>
              <a:pPr/>
              <a:t>26.8.2014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CAF9C-5177-4621-A4CD-6A4C6968D76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486534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566738" y="304800"/>
            <a:ext cx="8008937" cy="57150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03CC96-5CD9-4659-AA62-DEB9397F281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5F32B-3644-469A-8B77-DBFD238B3C1F}" type="datetimeFigureOut">
              <a:rPr lang="cs-CZ" smtClean="0"/>
              <a:pPr/>
              <a:t>26.8.2014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CAF9C-5177-4621-A4CD-6A4C6968D76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451390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5F32B-3644-469A-8B77-DBFD238B3C1F}" type="datetimeFigureOut">
              <a:rPr lang="cs-CZ" smtClean="0"/>
              <a:pPr/>
              <a:t>26.8.2014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CAF9C-5177-4621-A4CD-6A4C6968D76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824910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5F32B-3644-469A-8B77-DBFD238B3C1F}" type="datetimeFigureOut">
              <a:rPr lang="cs-CZ" smtClean="0"/>
              <a:pPr/>
              <a:t>26.8.2014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CAF9C-5177-4621-A4CD-6A4C6968D76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610362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5F32B-3644-469A-8B77-DBFD238B3C1F}" type="datetimeFigureOut">
              <a:rPr lang="cs-CZ" smtClean="0"/>
              <a:pPr/>
              <a:t>26.8.2014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CAF9C-5177-4621-A4CD-6A4C6968D76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286374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5F32B-3644-469A-8B77-DBFD238B3C1F}" type="datetimeFigureOut">
              <a:rPr lang="cs-CZ" smtClean="0"/>
              <a:pPr/>
              <a:t>26.8.2014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CAF9C-5177-4621-A4CD-6A4C6968D76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600763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5F32B-3644-469A-8B77-DBFD238B3C1F}" type="datetimeFigureOut">
              <a:rPr lang="cs-CZ" smtClean="0"/>
              <a:pPr/>
              <a:t>26.8.2014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CAF9C-5177-4621-A4CD-6A4C6968D76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751754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5F32B-3644-469A-8B77-DBFD238B3C1F}" type="datetimeFigureOut">
              <a:rPr lang="cs-CZ" smtClean="0"/>
              <a:pPr/>
              <a:t>26.8.2014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CAF9C-5177-4621-A4CD-6A4C6968D76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389656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5F32B-3644-469A-8B77-DBFD238B3C1F}" type="datetimeFigureOut">
              <a:rPr lang="cs-CZ" smtClean="0"/>
              <a:pPr/>
              <a:t>26.8.2014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CAF9C-5177-4621-A4CD-6A4C6968D76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757853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45F32B-3644-469A-8B77-DBFD238B3C1F}" type="datetimeFigureOut">
              <a:rPr lang="cs-CZ" smtClean="0"/>
              <a:pPr/>
              <a:t>26.8.2014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ECAF9C-5177-4621-A4CD-6A4C6968D76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634988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Nové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0200" y="260350"/>
            <a:ext cx="882650" cy="12239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3075" name="Rectangle 6"/>
          <p:cNvSpPr>
            <a:spLocks noChangeArrowheads="1"/>
          </p:cNvSpPr>
          <p:nvPr/>
        </p:nvSpPr>
        <p:spPr bwMode="auto">
          <a:xfrm>
            <a:off x="2771775" y="1557338"/>
            <a:ext cx="3663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cs-CZ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PROJEKT EU - PENÍZE ŠKOLÁM</a:t>
            </a:r>
          </a:p>
        </p:txBody>
      </p:sp>
      <p:graphicFrame>
        <p:nvGraphicFramePr>
          <p:cNvPr id="60500" name="Group 84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xmlns="" val="180833969"/>
              </p:ext>
            </p:extLst>
          </p:nvPr>
        </p:nvGraphicFramePr>
        <p:xfrm>
          <a:off x="539750" y="2492375"/>
          <a:ext cx="8008938" cy="1582738"/>
        </p:xfrm>
        <a:graphic>
          <a:graphicData uri="http://schemas.openxmlformats.org/drawingml/2006/table">
            <a:tbl>
              <a:tblPr/>
              <a:tblGrid>
                <a:gridCol w="2559050"/>
                <a:gridCol w="5449888"/>
              </a:tblGrid>
              <a:tr h="527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Registrační číslo projektu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CZ.1.07/1.4.00/21.3313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8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Název projektu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Moderní škola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7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Šablona III/2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Inovace a zkvalitnění výuky prostřednictvím ICT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90" name="Rectangle 88"/>
          <p:cNvSpPr>
            <a:spLocks noChangeArrowheads="1"/>
          </p:cNvSpPr>
          <p:nvPr/>
        </p:nvSpPr>
        <p:spPr bwMode="auto">
          <a:xfrm>
            <a:off x="1387663" y="4320889"/>
            <a:ext cx="619881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cs-CZ" sz="1600" dirty="0">
                <a:latin typeface="Arial" charset="0"/>
                <a:ea typeface="Times New Roman" pitchFamily="18" charset="0"/>
                <a:cs typeface="Arial" charset="0"/>
              </a:rPr>
              <a:t>Tento materiál byl vytvořen v rámci projektu Operačního programu</a:t>
            </a:r>
          </a:p>
          <a:p>
            <a:pPr algn="ctr" eaLnBrk="0" hangingPunct="0"/>
            <a:r>
              <a:rPr lang="cs-CZ" sz="1600" dirty="0">
                <a:latin typeface="Arial" charset="0"/>
                <a:ea typeface="Times New Roman" pitchFamily="18" charset="0"/>
                <a:cs typeface="Arial" charset="0"/>
              </a:rPr>
              <a:t>Vzdělávání pro konkurenceschopnost.</a:t>
            </a:r>
          </a:p>
        </p:txBody>
      </p:sp>
      <p:pic>
        <p:nvPicPr>
          <p:cNvPr id="3091" name="Picture 8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813" y="5084763"/>
            <a:ext cx="601980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Štětí – řeka Labe</a:t>
            </a:r>
            <a:endParaRPr lang="cs-CZ" b="1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1268760"/>
            <a:ext cx="7200800" cy="5400600"/>
          </a:xfrm>
        </p:spPr>
      </p:pic>
    </p:spTree>
    <p:extLst>
      <p:ext uri="{BB962C8B-B14F-4D97-AF65-F5344CB8AC3E}">
        <p14:creationId xmlns:p14="http://schemas.microsoft.com/office/powerpoint/2010/main" xmlns="" val="239932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České středohoří</a:t>
            </a:r>
            <a:endParaRPr lang="cs-CZ" b="1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1268760"/>
            <a:ext cx="7200800" cy="5400600"/>
          </a:xfrm>
        </p:spPr>
      </p:pic>
    </p:spTree>
    <p:extLst>
      <p:ext uri="{BB962C8B-B14F-4D97-AF65-F5344CB8AC3E}">
        <p14:creationId xmlns:p14="http://schemas.microsoft.com/office/powerpoint/2010/main" xmlns="" val="81874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692696"/>
            <a:ext cx="7461431" cy="864096"/>
          </a:xfrm>
        </p:spPr>
        <p:txBody>
          <a:bodyPr>
            <a:normAutofit/>
          </a:bodyPr>
          <a:lstStyle/>
          <a:p>
            <a:pPr algn="l"/>
            <a:r>
              <a:rPr 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Použité zdroje:</a:t>
            </a:r>
            <a:endParaRPr lang="cs-CZ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3949899"/>
          </a:xfrm>
        </p:spPr>
        <p:txBody>
          <a:bodyPr>
            <a:normAutofit/>
          </a:bodyPr>
          <a:lstStyle/>
          <a:p>
            <a:r>
              <a:rPr lang="cs-CZ" sz="1600" smtClean="0">
                <a:latin typeface="Arial" panose="020B0604020202020204" pitchFamily="34" charset="0"/>
                <a:cs typeface="Arial" panose="020B0604020202020204" pitchFamily="34" charset="0"/>
              </a:rPr>
              <a:t>obrázky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vlastní zdroje</a:t>
            </a: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772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836713"/>
            <a:ext cx="8001000" cy="1080120"/>
          </a:xfrm>
        </p:spPr>
        <p:txBody>
          <a:bodyPr>
            <a:noAutofit/>
          </a:bodyPr>
          <a:lstStyle/>
          <a:p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SADA č.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b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Identifikátor: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VY_32_INOVACE_CJ.4.009</a:t>
            </a:r>
            <a:b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Vzdělávací oblast: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Jazyk a jazyková komunikace</a:t>
            </a:r>
            <a:b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Vyučovací předmět :</a:t>
            </a:r>
            <a:r>
              <a:rPr lang="cs-CZ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Český jazyk a literatura</a:t>
            </a:r>
            <a:r>
              <a:rPr lang="cs-CZ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916113"/>
            <a:ext cx="8001000" cy="2519362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Název: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Hora Říp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Autor: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Mgr. Jana Patková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Anotace: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Tento DUM lze využít k výkladu o Starých pověstech českých.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Rozsah: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10 minut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 prezentaci </a:t>
            </a:r>
            <a:r>
              <a:rPr lang="cs-CZ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DUMu</a:t>
            </a:r>
            <a:r>
              <a:rPr 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je nutný následující software: </a:t>
            </a:r>
            <a:r>
              <a:rPr lang="cs-CZ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Power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Point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Klíčová slova: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Hora Říp, Staré pověsti české, Čech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Ročník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4.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539552" y="4632464"/>
            <a:ext cx="640873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Vzdělávací materiál vytvořen: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28.10.2013</a:t>
            </a: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Ověření ve </a:t>
            </a:r>
            <a:r>
              <a:rPr 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výuce: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Třída</a:t>
            </a: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IV.A</a:t>
            </a: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Datum: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11.11.2013</a:t>
            </a:r>
          </a:p>
          <a:p>
            <a:r>
              <a:rPr 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Vyučující</a:t>
            </a: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Mgr.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Jana Patková</a:t>
            </a: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188640"/>
            <a:ext cx="8211756" cy="63028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8052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423" y="260648"/>
            <a:ext cx="8229600" cy="1143000"/>
          </a:xfrm>
        </p:spPr>
        <p:txBody>
          <a:bodyPr>
            <a:noAutofit/>
          </a:bodyPr>
          <a:lstStyle/>
          <a:p>
            <a:r>
              <a:rPr lang="cs-CZ" sz="8000" dirty="0" smtClean="0"/>
              <a:t>Hora Říp</a:t>
            </a:r>
            <a:endParaRPr lang="cs-CZ" sz="8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b="1" dirty="0"/>
              <a:t>Pověst o praotci Čechovi</a:t>
            </a:r>
          </a:p>
          <a:p>
            <a:r>
              <a:rPr lang="cs-CZ" dirty="0"/>
              <a:t>V charvátské zemi, jež byla rodnou pro Čecha i jeho bratra Lecha, se strhly krvavé boje a ty přivedly Čecha na myšlenku, opustit tuto zem a hledat pro svůj lid novou. Když měli lidé sbaleny své věci, vydali se hledat novou zemi, kde by se usadili. Šli mnoho dní, až došli k vysoké hoře, hoře Říp. Když ráno ještě všichni spali, tak Čech vylezl na horu a rozhlédl se kolem. Pak zvěstoval lidem </a:t>
            </a:r>
            <a:r>
              <a:rPr lang="cs-CZ" dirty="0" smtClean="0"/>
              <a:t>svým, co </a:t>
            </a:r>
            <a:r>
              <a:rPr lang="cs-CZ" dirty="0"/>
              <a:t>viděl a ptal se jich, jak tuto zemi nazvou. Všichni volali, ať ji nazvou Čechovým jménem. Pak začali obdělávat půdu, stavět domy, zkopali louky a nivy a zorali </a:t>
            </a:r>
            <a:r>
              <a:rPr lang="cs-CZ" dirty="0" smtClean="0"/>
              <a:t>půdu.</a:t>
            </a:r>
          </a:p>
          <a:p>
            <a:r>
              <a:rPr lang="cs-CZ" dirty="0" smtClean="0"/>
              <a:t>Když </a:t>
            </a:r>
            <a:r>
              <a:rPr lang="cs-CZ" dirty="0"/>
              <a:t>minulo asi 30 let, co vojvoda Čech na českou zemi </a:t>
            </a:r>
            <a:r>
              <a:rPr lang="cs-CZ" dirty="0" smtClean="0"/>
              <a:t>vstoupil</a:t>
            </a:r>
            <a:r>
              <a:rPr lang="cs-CZ" dirty="0"/>
              <a:t>, minul mu již 86 rok a Čech zemřel. Všichni ho oplakávali a truchlili pro něj. Jeho tělo spálili na hranici, uložili popel a kosti do popelnice a do hrobu uložili. Ještě dlouho potom chodili k jeho hrobu, plakali a klaněli se vojvodovi Čechovi a jméno jeho šlo od pokolení do pokolení.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00720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Rotunda sv. Jiří</a:t>
            </a:r>
            <a:endParaRPr lang="cs-CZ" b="1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624" y="1340768"/>
            <a:ext cx="7056784" cy="5292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23754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612576" y="0"/>
            <a:ext cx="9937104" cy="6877107"/>
          </a:xfrm>
        </p:spPr>
      </p:pic>
    </p:spTree>
    <p:extLst>
      <p:ext uri="{BB962C8B-B14F-4D97-AF65-F5344CB8AC3E}">
        <p14:creationId xmlns:p14="http://schemas.microsoft.com/office/powerpoint/2010/main" xmlns="" val="37430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Památné místo české historie</a:t>
            </a:r>
            <a:endParaRPr lang="cs-CZ" b="1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1268760"/>
            <a:ext cx="7200800" cy="540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55726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cs-CZ" b="1" dirty="0" smtClean="0"/>
              <a:t>Památná místa v okolí:</a:t>
            </a:r>
            <a:endParaRPr lang="cs-CZ" b="1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913837"/>
            <a:ext cx="7992888" cy="5919261"/>
          </a:xfrm>
        </p:spPr>
      </p:pic>
    </p:spTree>
    <p:extLst>
      <p:ext uri="{BB962C8B-B14F-4D97-AF65-F5344CB8AC3E}">
        <p14:creationId xmlns:p14="http://schemas.microsoft.com/office/powerpoint/2010/main" xmlns="" val="50535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Č</a:t>
            </a:r>
            <a:r>
              <a:rPr lang="cs-CZ" b="1" dirty="0" smtClean="0"/>
              <a:t>eské středohoří – pahorkatina</a:t>
            </a:r>
            <a:endParaRPr lang="cs-CZ" b="1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1268760"/>
            <a:ext cx="7272808" cy="5454606"/>
          </a:xfrm>
        </p:spPr>
      </p:pic>
    </p:spTree>
    <p:extLst>
      <p:ext uri="{BB962C8B-B14F-4D97-AF65-F5344CB8AC3E}">
        <p14:creationId xmlns:p14="http://schemas.microsoft.com/office/powerpoint/2010/main" xmlns="" val="18214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</TotalTime>
  <Words>288</Words>
  <Application>Microsoft Office PowerPoint</Application>
  <PresentationFormat>Předvádění na obrazovce (4:3)</PresentationFormat>
  <Paragraphs>34</Paragraphs>
  <Slides>12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Motiv systému Office</vt:lpstr>
      <vt:lpstr>Snímek 1</vt:lpstr>
      <vt:lpstr>SADA č. 1 Identifikátor: VY_32_INOVACE_CJ.4.009 Vzdělávací oblast: Jazyk a jazyková komunikace Vyučovací předmět :: Český jazyk a literatura </vt:lpstr>
      <vt:lpstr>Snímek 3</vt:lpstr>
      <vt:lpstr>Hora Říp</vt:lpstr>
      <vt:lpstr>Rotunda sv. Jiří</vt:lpstr>
      <vt:lpstr>Snímek 6</vt:lpstr>
      <vt:lpstr>Památné místo české historie</vt:lpstr>
      <vt:lpstr>Památná místa v okolí:</vt:lpstr>
      <vt:lpstr>České středohoří – pahorkatina</vt:lpstr>
      <vt:lpstr>Štětí – řeka Labe</vt:lpstr>
      <vt:lpstr>České středohoří</vt:lpstr>
      <vt:lpstr>Použité zdroje: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Uzivatel1</dc:creator>
  <cp:lastModifiedBy>Uzivatel1</cp:lastModifiedBy>
  <cp:revision>33</cp:revision>
  <dcterms:created xsi:type="dcterms:W3CDTF">2012-05-22T12:32:16Z</dcterms:created>
  <dcterms:modified xsi:type="dcterms:W3CDTF">2014-08-26T11:18:26Z</dcterms:modified>
</cp:coreProperties>
</file>