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61" r:id="rId5"/>
    <p:sldId id="282" r:id="rId6"/>
    <p:sldId id="290" r:id="rId7"/>
    <p:sldId id="292" r:id="rId8"/>
    <p:sldId id="291" r:id="rId9"/>
    <p:sldId id="293" r:id="rId10"/>
    <p:sldId id="285" r:id="rId11"/>
    <p:sldId id="286" r:id="rId12"/>
    <p:sldId id="283" r:id="rId13"/>
    <p:sldId id="280" r:id="rId14"/>
    <p:sldId id="281" r:id="rId15"/>
    <p:sldId id="278" r:id="rId16"/>
    <p:sldId id="279" r:id="rId17"/>
    <p:sldId id="265" r:id="rId18"/>
    <p:sldId id="29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CC96-5CD9-4659-AA62-DEB9397F2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88265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771775" y="155733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PROJEKT EU - PENÍZE ŠKOLÁM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80833969"/>
              </p:ext>
            </p:extLst>
          </p:nvPr>
        </p:nvGraphicFramePr>
        <p:xfrm>
          <a:off x="539750" y="2492375"/>
          <a:ext cx="8008938" cy="1582738"/>
        </p:xfrm>
        <a:graphic>
          <a:graphicData uri="http://schemas.openxmlformats.org/drawingml/2006/table">
            <a:tbl>
              <a:tblPr/>
              <a:tblGrid>
                <a:gridCol w="2559050"/>
                <a:gridCol w="54498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Registrační číslo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CZ.1.07/1.4.00/21.3313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Název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Moderní 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Šablona III/2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Inovace a zkvalitnění výuky prostřednictvím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0" name="Rectangle 88"/>
          <p:cNvSpPr>
            <a:spLocks noChangeArrowheads="1"/>
          </p:cNvSpPr>
          <p:nvPr/>
        </p:nvSpPr>
        <p:spPr bwMode="auto">
          <a:xfrm>
            <a:off x="1387663" y="4320889"/>
            <a:ext cx="619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Tento materiál byl vytvořen v rámci projektu Operačního programu</a:t>
            </a:r>
          </a:p>
          <a:p>
            <a:pPr algn="ctr" eaLnBrk="0" hangingPunct="0"/>
            <a:r>
              <a:rPr lang="cs-CZ" sz="1600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Vzdělávání pro konkurenceschopnost.</a:t>
            </a:r>
          </a:p>
        </p:txBody>
      </p:sp>
      <p:pic>
        <p:nvPicPr>
          <p:cNvPr id="30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084763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1008112"/>
          </a:xfrm>
        </p:spPr>
        <p:txBody>
          <a:bodyPr/>
          <a:lstStyle/>
          <a:p>
            <a:pPr algn="ctr"/>
            <a:r>
              <a:rPr lang="cs-CZ" dirty="0" smtClean="0"/>
              <a:t>PETŘÍN - rozhledna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6876255" cy="5157192"/>
          </a:xfrm>
        </p:spPr>
      </p:pic>
    </p:spTree>
    <p:extLst>
      <p:ext uri="{BB962C8B-B14F-4D97-AF65-F5344CB8AC3E}">
        <p14:creationId xmlns:p14="http://schemas.microsoft.com/office/powerpoint/2010/main" xmlns="" val="14394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864096"/>
          </a:xfrm>
        </p:spPr>
        <p:txBody>
          <a:bodyPr/>
          <a:lstStyle/>
          <a:p>
            <a:pPr algn="ctr"/>
            <a:r>
              <a:rPr lang="cs-CZ" dirty="0" smtClean="0"/>
              <a:t>PETŘÍNSKÉ ZAHRADY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8284170" cy="5421040"/>
          </a:xfrm>
        </p:spPr>
      </p:pic>
    </p:spTree>
    <p:extLst>
      <p:ext uri="{BB962C8B-B14F-4D97-AF65-F5344CB8AC3E}">
        <p14:creationId xmlns:p14="http://schemas.microsoft.com/office/powerpoint/2010/main" xmlns="" val="14952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64095"/>
          </a:xfrm>
        </p:spPr>
        <p:txBody>
          <a:bodyPr/>
          <a:lstStyle/>
          <a:p>
            <a:r>
              <a:rPr lang="cs-CZ" dirty="0" smtClean="0"/>
              <a:t>POZEMNÍ LANOVKA NA PETŘÍN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0728"/>
            <a:ext cx="7602476" cy="5701858"/>
          </a:xfrm>
        </p:spPr>
      </p:pic>
    </p:spTree>
    <p:extLst>
      <p:ext uri="{BB962C8B-B14F-4D97-AF65-F5344CB8AC3E}">
        <p14:creationId xmlns:p14="http://schemas.microsoft.com/office/powerpoint/2010/main" xmlns="" val="39310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08112"/>
          </a:xfrm>
        </p:spPr>
        <p:txBody>
          <a:bodyPr/>
          <a:lstStyle/>
          <a:p>
            <a:pPr algn="ctr"/>
            <a:r>
              <a:rPr lang="cs-CZ" dirty="0" smtClean="0"/>
              <a:t>STARÉ MĚSTO PRAŽSKÉ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52736"/>
            <a:ext cx="7272808" cy="5454607"/>
          </a:xfrm>
        </p:spPr>
      </p:pic>
    </p:spTree>
    <p:extLst>
      <p:ext uri="{BB962C8B-B14F-4D97-AF65-F5344CB8AC3E}">
        <p14:creationId xmlns:p14="http://schemas.microsoft.com/office/powerpoint/2010/main" xmlns="" val="10157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08112"/>
          </a:xfrm>
        </p:spPr>
        <p:txBody>
          <a:bodyPr/>
          <a:lstStyle/>
          <a:p>
            <a:pPr algn="ctr"/>
            <a:r>
              <a:rPr lang="cs-CZ" dirty="0" smtClean="0"/>
              <a:t>VALDŠTEJNSKÁ ZAHRADA</a:t>
            </a:r>
            <a:br>
              <a:rPr lang="cs-CZ" dirty="0" smtClean="0"/>
            </a:br>
            <a:r>
              <a:rPr lang="cs-CZ" dirty="0" smtClean="0"/>
              <a:t>POD PRAŽSKÝM HRADEM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68760"/>
            <a:ext cx="7560840" cy="5454607"/>
          </a:xfrm>
        </p:spPr>
      </p:pic>
    </p:spTree>
    <p:extLst>
      <p:ext uri="{BB962C8B-B14F-4D97-AF65-F5344CB8AC3E}">
        <p14:creationId xmlns:p14="http://schemas.microsoft.com/office/powerpoint/2010/main" xmlns="" val="41164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08112"/>
          </a:xfrm>
        </p:spPr>
        <p:txBody>
          <a:bodyPr/>
          <a:lstStyle/>
          <a:p>
            <a:pPr algn="ctr"/>
            <a:r>
              <a:rPr lang="cs-CZ" dirty="0" smtClean="0"/>
              <a:t>KARLŮV MOST přes řeku Vltavu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5616625"/>
          </a:xfrm>
        </p:spPr>
      </p:pic>
    </p:spTree>
    <p:extLst>
      <p:ext uri="{BB962C8B-B14F-4D97-AF65-F5344CB8AC3E}">
        <p14:creationId xmlns:p14="http://schemas.microsoft.com/office/powerpoint/2010/main" xmlns="" val="27029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008113"/>
          </a:xfrm>
        </p:spPr>
        <p:txBody>
          <a:bodyPr/>
          <a:lstStyle/>
          <a:p>
            <a:pPr algn="ctr"/>
            <a:r>
              <a:rPr lang="cs-CZ" dirty="0" smtClean="0"/>
              <a:t>STARÉ A NOVÉ MĚSTO PRAŽSKÉ</a:t>
            </a:r>
            <a:br>
              <a:rPr lang="cs-CZ" dirty="0" smtClean="0"/>
            </a:br>
            <a:r>
              <a:rPr lang="cs-CZ" dirty="0" smtClean="0"/>
              <a:t> pohled z Hradčan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7200800" cy="5184577"/>
          </a:xfrm>
        </p:spPr>
      </p:pic>
    </p:spTree>
    <p:extLst>
      <p:ext uri="{BB962C8B-B14F-4D97-AF65-F5344CB8AC3E}">
        <p14:creationId xmlns:p14="http://schemas.microsoft.com/office/powerpoint/2010/main" xmlns="" val="15338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5906637"/>
          </a:xfrm>
        </p:spPr>
      </p:pic>
    </p:spTree>
    <p:extLst>
      <p:ext uri="{BB962C8B-B14F-4D97-AF65-F5344CB8AC3E}">
        <p14:creationId xmlns:p14="http://schemas.microsoft.com/office/powerpoint/2010/main" xmlns="" val="6526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125113" cy="924475"/>
          </a:xfrm>
        </p:spPr>
        <p:txBody>
          <a:bodyPr/>
          <a:lstStyle/>
          <a:p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Použité zdroje:</a:t>
            </a:r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125112" cy="221377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brázky - vlastní zdroje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2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001000" cy="1576065"/>
          </a:xfrm>
        </p:spPr>
        <p:txBody>
          <a:bodyPr>
            <a:no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č. </a:t>
            </a: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Identifikátor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VY_32_INOVACE_VL.4.046</a:t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oblast: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Člověk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jeho svět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Vyučovací předmět: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Vlastivěda</a:t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01000" cy="2519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– hlavní město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Jana Patková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DUM lze využít k opakování učiva o ČR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„CESTUJEME PO NAŠÍ VLASTI“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prezentaci </a:t>
            </a:r>
            <a:r>
              <a:rPr lang="cs-CZ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DUMu</a:t>
            </a: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nutný následující software: </a:t>
            </a:r>
            <a:r>
              <a:rPr lang="cs-CZ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Klíčová slova: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hlavní město ČR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Ročník: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632464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materiál vytvořen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2014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ve </a:t>
            </a: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výuce: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Třída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IV.A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.2.2014</a:t>
            </a:r>
          </a:p>
          <a:p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Vyučující</a:t>
            </a: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Patková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/>
          <a:lstStyle/>
          <a:p>
            <a:r>
              <a:rPr lang="cs-CZ" sz="4000" dirty="0" smtClean="0"/>
              <a:t>Praha – hlavní město ČR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493847"/>
          </a:xfrm>
        </p:spPr>
        <p:txBody>
          <a:bodyPr>
            <a:normAutofit/>
          </a:bodyPr>
          <a:lstStyle/>
          <a:p>
            <a:r>
              <a:rPr lang="cs-CZ" b="1" dirty="0"/>
              <a:t>Praha</a:t>
            </a:r>
            <a:r>
              <a:rPr lang="cs-CZ" dirty="0"/>
              <a:t> je </a:t>
            </a:r>
            <a:r>
              <a:rPr lang="cs-CZ" dirty="0" smtClean="0"/>
              <a:t>hlavní </a:t>
            </a:r>
            <a:r>
              <a:rPr lang="cs-CZ" dirty="0"/>
              <a:t>a současně největší město </a:t>
            </a:r>
            <a:r>
              <a:rPr lang="cs-CZ" dirty="0" smtClean="0"/>
              <a:t>České republiky </a:t>
            </a:r>
          </a:p>
          <a:p>
            <a:r>
              <a:rPr lang="cs-CZ" dirty="0" smtClean="0"/>
              <a:t>leží na </a:t>
            </a:r>
            <a:r>
              <a:rPr lang="cs-CZ" dirty="0"/>
              <a:t>řece Vltavě, uvnitř Středočeského </a:t>
            </a:r>
            <a:r>
              <a:rPr lang="cs-CZ" dirty="0" smtClean="0"/>
              <a:t>kraje</a:t>
            </a:r>
            <a:endParaRPr lang="cs-CZ" dirty="0"/>
          </a:p>
          <a:p>
            <a:r>
              <a:rPr lang="cs-CZ" dirty="0" smtClean="0"/>
              <a:t>tvoří samostatný kraj - Kraj PRAHA</a:t>
            </a:r>
          </a:p>
          <a:p>
            <a:r>
              <a:rPr lang="cs-CZ" dirty="0"/>
              <a:t>s</a:t>
            </a:r>
            <a:r>
              <a:rPr lang="cs-CZ" dirty="0" smtClean="0"/>
              <a:t>ídlí zde prezident </a:t>
            </a:r>
            <a:r>
              <a:rPr lang="cs-CZ" dirty="0"/>
              <a:t>republiky, parlament, </a:t>
            </a:r>
            <a:r>
              <a:rPr lang="cs-CZ" dirty="0" smtClean="0"/>
              <a:t>vláda</a:t>
            </a:r>
            <a:endParaRPr lang="cs-CZ" dirty="0"/>
          </a:p>
          <a:p>
            <a:r>
              <a:rPr lang="cs-CZ" dirty="0"/>
              <a:t>h</a:t>
            </a:r>
            <a:r>
              <a:rPr lang="cs-CZ" dirty="0" smtClean="0"/>
              <a:t>istorické jádro města Prahy je památková rezervace,      zapsáno do Seznamu světového dědictví UNESCO</a:t>
            </a:r>
          </a:p>
        </p:txBody>
      </p:sp>
    </p:spTree>
    <p:extLst>
      <p:ext uri="{BB962C8B-B14F-4D97-AF65-F5344CB8AC3E}">
        <p14:creationId xmlns:p14="http://schemas.microsoft.com/office/powerpoint/2010/main" xmlns="" val="37535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936105"/>
          </a:xfrm>
        </p:spPr>
        <p:txBody>
          <a:bodyPr/>
          <a:lstStyle/>
          <a:p>
            <a:pPr algn="ctr"/>
            <a:r>
              <a:rPr lang="cs-CZ" dirty="0" smtClean="0"/>
              <a:t>PRAŽSKÝ HRAD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87932"/>
            <a:ext cx="6984776" cy="5237238"/>
          </a:xfrm>
        </p:spPr>
      </p:pic>
    </p:spTree>
    <p:extLst>
      <p:ext uri="{BB962C8B-B14F-4D97-AF65-F5344CB8AC3E}">
        <p14:creationId xmlns:p14="http://schemas.microsoft.com/office/powerpoint/2010/main" xmlns="" val="2743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pPr algn="ctr"/>
            <a:r>
              <a:rPr lang="cs-CZ" dirty="0" smtClean="0"/>
              <a:t>AREÁL PRAŽSKÉHO HRADU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7416824" cy="5562619"/>
          </a:xfrm>
        </p:spPr>
      </p:pic>
    </p:spTree>
    <p:extLst>
      <p:ext uri="{BB962C8B-B14F-4D97-AF65-F5344CB8AC3E}">
        <p14:creationId xmlns:p14="http://schemas.microsoft.com/office/powerpoint/2010/main" xmlns="" val="10101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548681"/>
            <a:ext cx="7125113" cy="936104"/>
          </a:xfrm>
        </p:spPr>
        <p:txBody>
          <a:bodyPr/>
          <a:lstStyle/>
          <a:p>
            <a:pPr algn="ctr"/>
            <a:r>
              <a:rPr lang="cs-CZ" dirty="0" smtClean="0"/>
              <a:t>CHRÁM SVATÉHO VÍTA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05223"/>
            <a:ext cx="6912768" cy="5184577"/>
          </a:xfrm>
        </p:spPr>
      </p:pic>
    </p:spTree>
    <p:extLst>
      <p:ext uri="{BB962C8B-B14F-4D97-AF65-F5344CB8AC3E}">
        <p14:creationId xmlns:p14="http://schemas.microsoft.com/office/powerpoint/2010/main" xmlns="" val="1236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864096"/>
          </a:xfrm>
        </p:spPr>
        <p:txBody>
          <a:bodyPr/>
          <a:lstStyle/>
          <a:p>
            <a:pPr algn="ctr"/>
            <a:r>
              <a:rPr lang="cs-CZ" dirty="0" smtClean="0"/>
              <a:t>Vstup do klenotnice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06742"/>
            <a:ext cx="7488832" cy="5616625"/>
          </a:xfrm>
        </p:spPr>
      </p:pic>
    </p:spTree>
    <p:extLst>
      <p:ext uri="{BB962C8B-B14F-4D97-AF65-F5344CB8AC3E}">
        <p14:creationId xmlns:p14="http://schemas.microsoft.com/office/powerpoint/2010/main" xmlns="" val="39422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244408" cy="6183307"/>
          </a:xfrm>
        </p:spPr>
      </p:pic>
    </p:spTree>
    <p:extLst>
      <p:ext uri="{BB962C8B-B14F-4D97-AF65-F5344CB8AC3E}">
        <p14:creationId xmlns:p14="http://schemas.microsoft.com/office/powerpoint/2010/main" xmlns="" val="19685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93036"/>
          </a:xfrm>
        </p:spPr>
        <p:txBody>
          <a:bodyPr/>
          <a:lstStyle/>
          <a:p>
            <a:pPr algn="ctr"/>
            <a:r>
              <a:rPr lang="cs-CZ" dirty="0" smtClean="0"/>
              <a:t>HRADNÍ STRÁŽ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5400601"/>
          </a:xfrm>
        </p:spPr>
      </p:pic>
    </p:spTree>
    <p:extLst>
      <p:ext uri="{BB962C8B-B14F-4D97-AF65-F5344CB8AC3E}">
        <p14:creationId xmlns:p14="http://schemas.microsoft.com/office/powerpoint/2010/main" xmlns="" val="7921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Podzim</Template>
  <TotalTime>139</TotalTime>
  <Words>192</Words>
  <Application>Microsoft Office PowerPoint</Application>
  <PresentationFormat>Předvádění na obrazovce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Autumn</vt:lpstr>
      <vt:lpstr>Snímek 1</vt:lpstr>
      <vt:lpstr>SADA č. 3 Identifikátor: VY_32_INOVACE_VL.4.046 Vzdělávací oblast: Člověk a jeho svět Vyučovací předmět: Vlastivěda </vt:lpstr>
      <vt:lpstr>Praha – hlavní město ČR</vt:lpstr>
      <vt:lpstr>PRAŽSKÝ HRAD</vt:lpstr>
      <vt:lpstr>AREÁL PRAŽSKÉHO HRADU</vt:lpstr>
      <vt:lpstr>CHRÁM SVATÉHO VÍTA</vt:lpstr>
      <vt:lpstr>Vstup do klenotnice </vt:lpstr>
      <vt:lpstr>Snímek 8</vt:lpstr>
      <vt:lpstr>HRADNÍ STRÁŽ</vt:lpstr>
      <vt:lpstr>PETŘÍN - rozhledna</vt:lpstr>
      <vt:lpstr>PETŘÍNSKÉ ZAHRADY</vt:lpstr>
      <vt:lpstr>POZEMNÍ LANOVKA NA PETŘÍN</vt:lpstr>
      <vt:lpstr>STARÉ MĚSTO PRAŽSKÉ</vt:lpstr>
      <vt:lpstr>VALDŠTEJNSKÁ ZAHRADA POD PRAŽSKÝM HRADEM</vt:lpstr>
      <vt:lpstr>KARLŮV MOST přes řeku Vltavu</vt:lpstr>
      <vt:lpstr>STARÉ A NOVÉ MĚSTO PRAŽSKÉ  pohled z Hradčan</vt:lpstr>
      <vt:lpstr>Snímek 17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Uzivatel1</dc:creator>
  <cp:lastModifiedBy>Uzivatel1</cp:lastModifiedBy>
  <cp:revision>43</cp:revision>
  <dcterms:created xsi:type="dcterms:W3CDTF">2012-05-22T12:32:16Z</dcterms:created>
  <dcterms:modified xsi:type="dcterms:W3CDTF">2014-08-25T08:27:47Z</dcterms:modified>
</cp:coreProperties>
</file>