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7" r:id="rId2"/>
    <p:sldId id="258" r:id="rId3"/>
    <p:sldId id="293" r:id="rId4"/>
    <p:sldId id="276" r:id="rId5"/>
    <p:sldId id="277" r:id="rId6"/>
    <p:sldId id="278" r:id="rId7"/>
    <p:sldId id="279" r:id="rId8"/>
    <p:sldId id="281" r:id="rId9"/>
    <p:sldId id="282" r:id="rId10"/>
    <p:sldId id="283" r:id="rId11"/>
    <p:sldId id="292" r:id="rId12"/>
    <p:sldId id="285" r:id="rId13"/>
    <p:sldId id="287" r:id="rId14"/>
    <p:sldId id="286" r:id="rId15"/>
    <p:sldId id="288" r:id="rId16"/>
    <p:sldId id="289" r:id="rId17"/>
    <p:sldId id="290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6015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2108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8653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3CC96-5CD9-4659-AA62-DEB9397F2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5139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2491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1036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8637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0076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5175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8965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5785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5F32B-3644-469A-8B77-DBFD238B3C1F}" type="datetimeFigureOut">
              <a:rPr lang="cs-CZ" smtClean="0"/>
              <a:pPr/>
              <a:t>25.8.2014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CAF9C-5177-4621-A4CD-6A4C6968D76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3498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Nové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60350"/>
            <a:ext cx="882650" cy="1223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771775" y="1557338"/>
            <a:ext cx="366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PROJEKT EU - PENÍZE ŠKOLÁM</a:t>
            </a:r>
          </a:p>
        </p:txBody>
      </p:sp>
      <p:graphicFrame>
        <p:nvGraphicFramePr>
          <p:cNvPr id="60500" name="Group 84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180833969"/>
              </p:ext>
            </p:extLst>
          </p:nvPr>
        </p:nvGraphicFramePr>
        <p:xfrm>
          <a:off x="539750" y="2492375"/>
          <a:ext cx="8008938" cy="1582738"/>
        </p:xfrm>
        <a:graphic>
          <a:graphicData uri="http://schemas.openxmlformats.org/drawingml/2006/table">
            <a:tbl>
              <a:tblPr/>
              <a:tblGrid>
                <a:gridCol w="2559050"/>
                <a:gridCol w="5449888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Registrační číslo projektu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CZ.1.07/1.4.00/21.3313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Název projektu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Moderní škola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Šablona III/2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Inovace a zkvalitnění výuky prostřednictvím ICT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90" name="Rectangle 88"/>
          <p:cNvSpPr>
            <a:spLocks noChangeArrowheads="1"/>
          </p:cNvSpPr>
          <p:nvPr/>
        </p:nvSpPr>
        <p:spPr bwMode="auto">
          <a:xfrm>
            <a:off x="1387663" y="4320889"/>
            <a:ext cx="61988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cs-CZ" sz="1600" dirty="0">
                <a:latin typeface="Arial" charset="0"/>
                <a:ea typeface="Times New Roman" pitchFamily="18" charset="0"/>
                <a:cs typeface="Arial" charset="0"/>
              </a:rPr>
              <a:t>Tento materiál byl vytvořen v rámci projektu Operačního programu</a:t>
            </a:r>
          </a:p>
          <a:p>
            <a:pPr algn="ctr" eaLnBrk="0" hangingPunct="0"/>
            <a:r>
              <a:rPr lang="cs-CZ" sz="1600" dirty="0">
                <a:latin typeface="Arial" charset="0"/>
                <a:ea typeface="Times New Roman" pitchFamily="18" charset="0"/>
                <a:cs typeface="Arial" charset="0"/>
              </a:rPr>
              <a:t>Vzdělávání pro konkurenceschopnost.</a:t>
            </a:r>
          </a:p>
        </p:txBody>
      </p:sp>
      <p:pic>
        <p:nvPicPr>
          <p:cNvPr id="3091" name="Picture 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5084763"/>
            <a:ext cx="601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MĚŠŤANSKÝ DŮM S PODLOUBÍM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704856" cy="5400600"/>
          </a:xfrm>
        </p:spPr>
      </p:pic>
    </p:spTree>
    <p:extLst>
      <p:ext uri="{BB962C8B-B14F-4D97-AF65-F5344CB8AC3E}">
        <p14:creationId xmlns="" xmlns:p14="http://schemas.microsoft.com/office/powerpoint/2010/main" val="183220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ZÁMEK TELČ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344816" cy="5508612"/>
          </a:xfrm>
        </p:spPr>
      </p:pic>
    </p:spTree>
    <p:extLst>
      <p:ext uri="{BB962C8B-B14F-4D97-AF65-F5344CB8AC3E}">
        <p14:creationId xmlns="" xmlns:p14="http://schemas.microsoft.com/office/powerpoint/2010/main" val="3578126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ZÁMECKÁ ZAHRADA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200800" cy="5400600"/>
          </a:xfrm>
        </p:spPr>
      </p:pic>
    </p:spTree>
    <p:extLst>
      <p:ext uri="{BB962C8B-B14F-4D97-AF65-F5344CB8AC3E}">
        <p14:creationId xmlns="" xmlns:p14="http://schemas.microsoft.com/office/powerpoint/2010/main" val="2611205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654"/>
            <a:ext cx="8424936" cy="6318702"/>
          </a:xfrm>
        </p:spPr>
      </p:pic>
    </p:spTree>
    <p:extLst>
      <p:ext uri="{BB962C8B-B14F-4D97-AF65-F5344CB8AC3E}">
        <p14:creationId xmlns="" xmlns:p14="http://schemas.microsoft.com/office/powerpoint/2010/main" val="143868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8786"/>
            <a:ext cx="8208912" cy="6156684"/>
          </a:xfrm>
        </p:spPr>
      </p:pic>
    </p:spTree>
    <p:extLst>
      <p:ext uri="{BB962C8B-B14F-4D97-AF65-F5344CB8AC3E}">
        <p14:creationId xmlns="" xmlns:p14="http://schemas.microsoft.com/office/powerpoint/2010/main" val="153432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 NA NÁMĚSTÍ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704856" cy="5616624"/>
          </a:xfrm>
        </p:spPr>
      </p:pic>
    </p:spTree>
    <p:extLst>
      <p:ext uri="{BB962C8B-B14F-4D97-AF65-F5344CB8AC3E}">
        <p14:creationId xmlns="" xmlns:p14="http://schemas.microsoft.com/office/powerpoint/2010/main" val="4001222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TELČ JE OBKLOPENA RYBNÍKY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920880" cy="5454606"/>
          </a:xfrm>
        </p:spPr>
      </p:pic>
    </p:spTree>
    <p:extLst>
      <p:ext uri="{BB962C8B-B14F-4D97-AF65-F5344CB8AC3E}">
        <p14:creationId xmlns="" xmlns:p14="http://schemas.microsoft.com/office/powerpoint/2010/main" val="2390331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156684"/>
          </a:xfrm>
        </p:spPr>
      </p:pic>
    </p:spTree>
    <p:extLst>
      <p:ext uri="{BB962C8B-B14F-4D97-AF65-F5344CB8AC3E}">
        <p14:creationId xmlns="" xmlns:p14="http://schemas.microsoft.com/office/powerpoint/2010/main" val="1916550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125113" cy="924475"/>
          </a:xfrm>
        </p:spPr>
        <p:txBody>
          <a:bodyPr>
            <a:normAutofit/>
          </a:bodyPr>
          <a:lstStyle/>
          <a:p>
            <a:pPr algn="l"/>
            <a:r>
              <a:rPr lang="cs-CZ" sz="1600" b="1" smtClean="0">
                <a:latin typeface="Arial" panose="020B0604020202020204" pitchFamily="34" charset="0"/>
                <a:cs typeface="Arial" panose="020B0604020202020204" pitchFamily="34" charset="0"/>
              </a:rPr>
              <a:t>Použité zdroje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24744"/>
            <a:ext cx="7522995" cy="573325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smtClean="0">
                <a:latin typeface="Arial" panose="020B0604020202020204" pitchFamily="34" charset="0"/>
                <a:cs typeface="Arial" panose="020B0604020202020204" pitchFamily="34" charset="0"/>
              </a:rPr>
              <a:t>Obrázky –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vlastní zdroje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580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5"/>
            <a:ext cx="8001000" cy="1368152"/>
          </a:xfrm>
        </p:spPr>
        <p:txBody>
          <a:bodyPr>
            <a:no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SADA č.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VY_32_INOVACE_VL.4.047</a:t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Vzdělávací oblast: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Člověk a jeho svět</a:t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Vyučovací předmět:</a:t>
            </a:r>
            <a:r>
              <a:rPr lang="cs-CZ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Vlastivěda</a:t>
            </a:r>
            <a: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16113"/>
            <a:ext cx="8001000" cy="25193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TELČ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Mgr. Jana Patková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Anotace: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Tento DUM lze využít k opakování učiva o ČR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„CESTUJEME PO NAŠÍ VLASTI“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Rozsah: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 minut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 prezentaci </a:t>
            </a:r>
            <a:r>
              <a:rPr 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DUMu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je nutný následující software: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Klíčová slova: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KRAJ VYSOČINA, TELČ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Ročník: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9552" y="4632464"/>
            <a:ext cx="64087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Vzdělávací materiál vytvořen: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.2. 2014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Ověření ve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výuce: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Třída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IV.A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Datum: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4.2.2014 </a:t>
            </a:r>
          </a:p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Vyučující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Mgr.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Jana Patková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/>
              <a:t>TELČ</a:t>
            </a:r>
            <a:endParaRPr lang="cs-CZ" sz="5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/>
              <a:t>KRAJ VYSOČINA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000" b="1" dirty="0" smtClean="0"/>
              <a:t>HISTORICKÉ JÁDRO MĚSTA PATŘÍ K NEJCENNĚJŠÍM MĚSTSKÝM PAMÁTKOVÝM REZERVACÍM NA MORAVĚ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3000" b="1" dirty="0" smtClean="0"/>
              <a:t>HISTORICKÉ JÁDRO ZAPSÁNO JAKO PAMÁTKA UNESCO</a:t>
            </a:r>
          </a:p>
        </p:txBody>
      </p:sp>
    </p:spTree>
    <p:extLst>
      <p:ext uri="{BB962C8B-B14F-4D97-AF65-F5344CB8AC3E}">
        <p14:creationId xmlns="" xmlns:p14="http://schemas.microsoft.com/office/powerpoint/2010/main" val="42372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 NA ZÁMEK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416824" cy="5562618"/>
          </a:xfrm>
        </p:spPr>
      </p:pic>
    </p:spTree>
    <p:extLst>
      <p:ext uri="{BB962C8B-B14F-4D97-AF65-F5344CB8AC3E}">
        <p14:creationId xmlns="" xmlns:p14="http://schemas.microsoft.com/office/powerpoint/2010/main" val="360913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SV. JAN NEPOMUCKÝ - socha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128792" cy="5346595"/>
          </a:xfrm>
        </p:spPr>
      </p:pic>
    </p:spTree>
    <p:extLst>
      <p:ext uri="{BB962C8B-B14F-4D97-AF65-F5344CB8AC3E}">
        <p14:creationId xmlns="" xmlns:p14="http://schemas.microsoft.com/office/powerpoint/2010/main" val="244229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MĚSTSKÉ OPEVNĚNÍ - brána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14204"/>
            <a:ext cx="7200800" cy="5400600"/>
          </a:xfrm>
        </p:spPr>
      </p:pic>
    </p:spTree>
    <p:extLst>
      <p:ext uri="{BB962C8B-B14F-4D97-AF65-F5344CB8AC3E}">
        <p14:creationId xmlns="" xmlns:p14="http://schemas.microsoft.com/office/powerpoint/2010/main" val="12582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KAŠNA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344816" cy="5508612"/>
          </a:xfrm>
        </p:spPr>
      </p:pic>
    </p:spTree>
    <p:extLst>
      <p:ext uri="{BB962C8B-B14F-4D97-AF65-F5344CB8AC3E}">
        <p14:creationId xmlns="" xmlns:p14="http://schemas.microsoft.com/office/powerpoint/2010/main" val="159853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MĚSTA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378766" cy="5534075"/>
          </a:xfrm>
        </p:spPr>
      </p:pic>
    </p:spTree>
    <p:extLst>
      <p:ext uri="{BB962C8B-B14F-4D97-AF65-F5344CB8AC3E}">
        <p14:creationId xmlns="" xmlns:p14="http://schemas.microsoft.com/office/powerpoint/2010/main" val="144372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MĚŠŤANSKÝ DŮM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416824" cy="5562618"/>
          </a:xfrm>
        </p:spPr>
      </p:pic>
    </p:spTree>
    <p:extLst>
      <p:ext uri="{BB962C8B-B14F-4D97-AF65-F5344CB8AC3E}">
        <p14:creationId xmlns="" xmlns:p14="http://schemas.microsoft.com/office/powerpoint/2010/main" val="41889389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119</Words>
  <Application>Microsoft Office PowerPoint</Application>
  <PresentationFormat>Předvádění na obrazovce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Snímek 1</vt:lpstr>
      <vt:lpstr>SADA č. 3 Identifikátor: VY_32_INOVACE_VL.4.047 Vzdělávací oblast: Člověk a jeho svět Vyučovací předmět::Vlastivěda </vt:lpstr>
      <vt:lpstr>TELČ</vt:lpstr>
      <vt:lpstr>POHLED NA ZÁMEK</vt:lpstr>
      <vt:lpstr>SV. JAN NEPOMUCKÝ - socha</vt:lpstr>
      <vt:lpstr> MĚSTSKÉ OPEVNĚNÍ - brána </vt:lpstr>
      <vt:lpstr>KAŠNA </vt:lpstr>
      <vt:lpstr>ARCHITEKTURA MĚSTA</vt:lpstr>
      <vt:lpstr>MĚŠŤANSKÝ DŮM</vt:lpstr>
      <vt:lpstr>MĚŠŤANSKÝ DŮM S PODLOUBÍM</vt:lpstr>
      <vt:lpstr>ZÁMEK TELČ</vt:lpstr>
      <vt:lpstr>ZÁMECKÁ ZAHRADA</vt:lpstr>
      <vt:lpstr>Snímek 13</vt:lpstr>
      <vt:lpstr>Snímek 14</vt:lpstr>
      <vt:lpstr>POHLED NA NÁMĚSTÍ</vt:lpstr>
      <vt:lpstr>TELČ JE OBKLOPENA RYBNÍKY</vt:lpstr>
      <vt:lpstr>Snímek 17</vt:lpstr>
      <vt:lpstr>Použité 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Uzivatel1</dc:creator>
  <cp:lastModifiedBy>Uzivatel1</cp:lastModifiedBy>
  <cp:revision>40</cp:revision>
  <dcterms:created xsi:type="dcterms:W3CDTF">2012-05-22T12:32:16Z</dcterms:created>
  <dcterms:modified xsi:type="dcterms:W3CDTF">2014-08-25T10:06:54Z</dcterms:modified>
</cp:coreProperties>
</file>