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sldIdLst>
    <p:sldId id="257" r:id="rId2"/>
    <p:sldId id="258" r:id="rId3"/>
    <p:sldId id="275" r:id="rId4"/>
    <p:sldId id="276" r:id="rId5"/>
    <p:sldId id="277" r:id="rId6"/>
    <p:sldId id="278" r:id="rId7"/>
    <p:sldId id="279" r:id="rId8"/>
    <p:sldId id="281" r:id="rId9"/>
    <p:sldId id="282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293" r:id="rId20"/>
    <p:sldId id="274" r:id="rId2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5F32B-3644-469A-8B77-DBFD238B3C1F}" type="datetimeFigureOut">
              <a:rPr lang="cs-CZ" smtClean="0"/>
              <a:pPr/>
              <a:t>25.8.2014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CAF9C-5177-4621-A4CD-6A4C6968D76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908229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5F32B-3644-469A-8B77-DBFD238B3C1F}" type="datetimeFigureOut">
              <a:rPr lang="cs-CZ" smtClean="0"/>
              <a:pPr/>
              <a:t>25.8.2014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CAF9C-5177-4621-A4CD-6A4C6968D76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829894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5F32B-3644-469A-8B77-DBFD238B3C1F}" type="datetimeFigureOut">
              <a:rPr lang="cs-CZ" smtClean="0"/>
              <a:pPr/>
              <a:t>25.8.2014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CAF9C-5177-4621-A4CD-6A4C6968D76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602567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566738" y="304800"/>
            <a:ext cx="8008937" cy="57150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03CC96-5CD9-4659-AA62-DEB9397F281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5F32B-3644-469A-8B77-DBFD238B3C1F}" type="datetimeFigureOut">
              <a:rPr lang="cs-CZ" smtClean="0"/>
              <a:pPr/>
              <a:t>25.8.2014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CAF9C-5177-4621-A4CD-6A4C6968D76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730740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5F32B-3644-469A-8B77-DBFD238B3C1F}" type="datetimeFigureOut">
              <a:rPr lang="cs-CZ" smtClean="0"/>
              <a:pPr/>
              <a:t>25.8.2014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CAF9C-5177-4621-A4CD-6A4C6968D76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263087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5F32B-3644-469A-8B77-DBFD238B3C1F}" type="datetimeFigureOut">
              <a:rPr lang="cs-CZ" smtClean="0"/>
              <a:pPr/>
              <a:t>25.8.2014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CAF9C-5177-4621-A4CD-6A4C6968D76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998206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5F32B-3644-469A-8B77-DBFD238B3C1F}" type="datetimeFigureOut">
              <a:rPr lang="cs-CZ" smtClean="0"/>
              <a:pPr/>
              <a:t>25.8.2014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CAF9C-5177-4621-A4CD-6A4C6968D76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907949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5F32B-3644-469A-8B77-DBFD238B3C1F}" type="datetimeFigureOut">
              <a:rPr lang="cs-CZ" smtClean="0"/>
              <a:pPr/>
              <a:t>25.8.2014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CAF9C-5177-4621-A4CD-6A4C6968D76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180417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5F32B-3644-469A-8B77-DBFD238B3C1F}" type="datetimeFigureOut">
              <a:rPr lang="cs-CZ" smtClean="0"/>
              <a:pPr/>
              <a:t>25.8.2014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CAF9C-5177-4621-A4CD-6A4C6968D76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750138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5F32B-3644-469A-8B77-DBFD238B3C1F}" type="datetimeFigureOut">
              <a:rPr lang="cs-CZ" smtClean="0"/>
              <a:pPr/>
              <a:t>25.8.2014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CAF9C-5177-4621-A4CD-6A4C6968D76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925414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5F32B-3644-469A-8B77-DBFD238B3C1F}" type="datetimeFigureOut">
              <a:rPr lang="cs-CZ" smtClean="0"/>
              <a:pPr/>
              <a:t>25.8.2014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CAF9C-5177-4621-A4CD-6A4C6968D76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165082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45F32B-3644-469A-8B77-DBFD238B3C1F}" type="datetimeFigureOut">
              <a:rPr lang="cs-CZ" smtClean="0"/>
              <a:pPr/>
              <a:t>25.8.2014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ECAF9C-5177-4621-A4CD-6A4C6968D76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62833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Nové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0200" y="260350"/>
            <a:ext cx="882650" cy="12239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3075" name="Rectangle 6"/>
          <p:cNvSpPr>
            <a:spLocks noChangeArrowheads="1"/>
          </p:cNvSpPr>
          <p:nvPr/>
        </p:nvSpPr>
        <p:spPr bwMode="auto">
          <a:xfrm>
            <a:off x="2771775" y="1557338"/>
            <a:ext cx="3663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cs-CZ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PROJEKT EU - PENÍZE ŠKOLÁM</a:t>
            </a:r>
          </a:p>
        </p:txBody>
      </p:sp>
      <p:graphicFrame>
        <p:nvGraphicFramePr>
          <p:cNvPr id="60500" name="Group 84"/>
          <p:cNvGraphicFramePr>
            <a:graphicFrameLocks noGrp="1"/>
          </p:cNvGraphicFramePr>
          <p:nvPr>
            <p:ph/>
            <p:extLst>
              <p:ext uri="{D42A27DB-BD31-4B8C-83A1-F6EECF244321}">
                <p14:modId xmlns="" xmlns:p14="http://schemas.microsoft.com/office/powerpoint/2010/main" val="180833969"/>
              </p:ext>
            </p:extLst>
          </p:nvPr>
        </p:nvGraphicFramePr>
        <p:xfrm>
          <a:off x="539750" y="2492375"/>
          <a:ext cx="8008938" cy="1582738"/>
        </p:xfrm>
        <a:graphic>
          <a:graphicData uri="http://schemas.openxmlformats.org/drawingml/2006/table">
            <a:tbl>
              <a:tblPr/>
              <a:tblGrid>
                <a:gridCol w="2559050"/>
                <a:gridCol w="5449888"/>
              </a:tblGrid>
              <a:tr h="527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Registrační číslo projektu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CZ.1.07/1.4.00/21.3313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8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Název projektu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Moderní škola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7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Šablona III/2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Inovace a zkvalitnění výuky prostřednictvím ICT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90" name="Rectangle 88"/>
          <p:cNvSpPr>
            <a:spLocks noChangeArrowheads="1"/>
          </p:cNvSpPr>
          <p:nvPr/>
        </p:nvSpPr>
        <p:spPr bwMode="auto">
          <a:xfrm>
            <a:off x="1387663" y="4320889"/>
            <a:ext cx="619881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cs-CZ" sz="1600" dirty="0">
                <a:latin typeface="Arial" charset="0"/>
                <a:ea typeface="Times New Roman" pitchFamily="18" charset="0"/>
                <a:cs typeface="Arial" charset="0"/>
              </a:rPr>
              <a:t>Tento materiál byl vytvořen v rámci projektu Operačního programu</a:t>
            </a:r>
          </a:p>
          <a:p>
            <a:pPr algn="ctr" eaLnBrk="0" hangingPunct="0"/>
            <a:r>
              <a:rPr lang="cs-CZ" sz="1600" dirty="0">
                <a:latin typeface="Arial" charset="0"/>
                <a:ea typeface="Times New Roman" pitchFamily="18" charset="0"/>
                <a:cs typeface="Arial" charset="0"/>
              </a:rPr>
              <a:t>Vzdělávání pro konkurenceschopnost.</a:t>
            </a:r>
          </a:p>
        </p:txBody>
      </p:sp>
      <p:pic>
        <p:nvPicPr>
          <p:cNvPr id="3091" name="Picture 8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813" y="5084763"/>
            <a:ext cx="601980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99394"/>
            <a:ext cx="8352928" cy="6264696"/>
          </a:xfrm>
        </p:spPr>
      </p:pic>
    </p:spTree>
    <p:extLst>
      <p:ext uri="{BB962C8B-B14F-4D97-AF65-F5344CB8AC3E}">
        <p14:creationId xmlns="" xmlns:p14="http://schemas.microsoft.com/office/powerpoint/2010/main" val="133466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ZÁMEK JINDŘICHŮV HRADEC :</a:t>
            </a:r>
            <a:br>
              <a:rPr lang="cs-CZ" b="1" dirty="0" smtClean="0"/>
            </a:br>
            <a:r>
              <a:rPr lang="cs-CZ" sz="2700" dirty="0" smtClean="0"/>
              <a:t>třetí </a:t>
            </a:r>
            <a:r>
              <a:rPr lang="cs-CZ" sz="2700" dirty="0"/>
              <a:t>největší hradní a zámecký komplex v České republice </a:t>
            </a:r>
            <a:endParaRPr lang="cs-CZ" sz="2700" b="1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340768"/>
            <a:ext cx="7632848" cy="5256584"/>
          </a:xfrm>
        </p:spPr>
      </p:pic>
    </p:spTree>
    <p:extLst>
      <p:ext uri="{BB962C8B-B14F-4D97-AF65-F5344CB8AC3E}">
        <p14:creationId xmlns="" xmlns:p14="http://schemas.microsoft.com/office/powerpoint/2010/main" val="313279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RONDEL V ZAHRADĚ</a:t>
            </a:r>
            <a:r>
              <a:rPr lang="cs-CZ" sz="3100" b="1" dirty="0" smtClean="0"/>
              <a:t/>
            </a:r>
            <a:br>
              <a:rPr lang="cs-CZ" sz="3100" b="1" dirty="0" smtClean="0"/>
            </a:br>
            <a:r>
              <a:rPr lang="cs-CZ" sz="3100" dirty="0" smtClean="0"/>
              <a:t>HUDEBNÍ PAVILON</a:t>
            </a:r>
            <a:endParaRPr lang="cs-CZ" sz="31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340768"/>
            <a:ext cx="7704855" cy="5112568"/>
          </a:xfrm>
        </p:spPr>
      </p:pic>
    </p:spTree>
    <p:extLst>
      <p:ext uri="{BB962C8B-B14F-4D97-AF65-F5344CB8AC3E}">
        <p14:creationId xmlns="" xmlns:p14="http://schemas.microsoft.com/office/powerpoint/2010/main" val="214761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ŠLECHTICKÉ SÍDLO</a:t>
            </a:r>
            <a:br>
              <a:rPr lang="cs-CZ" b="1" dirty="0" smtClean="0"/>
            </a:br>
            <a:r>
              <a:rPr lang="cs-CZ" sz="3100" dirty="0" smtClean="0"/>
              <a:t>MALÉ ARKÁDY</a:t>
            </a:r>
            <a:endParaRPr lang="cs-CZ" sz="31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00200"/>
            <a:ext cx="7920879" cy="4925144"/>
          </a:xfrm>
        </p:spPr>
      </p:pic>
    </p:spTree>
    <p:extLst>
      <p:ext uri="{BB962C8B-B14F-4D97-AF65-F5344CB8AC3E}">
        <p14:creationId xmlns="" xmlns:p14="http://schemas.microsoft.com/office/powerpoint/2010/main" val="76713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3831"/>
            <a:ext cx="8229600" cy="1143000"/>
          </a:xfrm>
        </p:spPr>
        <p:txBody>
          <a:bodyPr/>
          <a:lstStyle/>
          <a:p>
            <a:r>
              <a:rPr lang="cs-CZ" b="1" dirty="0" smtClean="0"/>
              <a:t>KAŠNA S TEPANOU MŘÍŽÍ</a:t>
            </a:r>
            <a:endParaRPr lang="cs-CZ" b="1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980728"/>
            <a:ext cx="7776864" cy="5107298"/>
          </a:xfrm>
        </p:spPr>
      </p:pic>
    </p:spTree>
    <p:extLst>
      <p:ext uri="{BB962C8B-B14F-4D97-AF65-F5344CB8AC3E}">
        <p14:creationId xmlns="" xmlns:p14="http://schemas.microsoft.com/office/powerpoint/2010/main" val="101056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ČERNÁ KUCHYNĚ</a:t>
            </a:r>
            <a:endParaRPr lang="cs-CZ" b="1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1340768"/>
            <a:ext cx="8449833" cy="5102027"/>
          </a:xfrm>
        </p:spPr>
      </p:pic>
    </p:spTree>
    <p:extLst>
      <p:ext uri="{BB962C8B-B14F-4D97-AF65-F5344CB8AC3E}">
        <p14:creationId xmlns="" xmlns:p14="http://schemas.microsoft.com/office/powerpoint/2010/main" val="141683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ČERNÁ KUCHYNĚ</a:t>
            </a:r>
            <a:endParaRPr lang="cs-CZ" b="1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268760"/>
            <a:ext cx="7488831" cy="4857403"/>
          </a:xfrm>
        </p:spPr>
      </p:pic>
    </p:spTree>
    <p:extLst>
      <p:ext uri="{BB962C8B-B14F-4D97-AF65-F5344CB8AC3E}">
        <p14:creationId xmlns="" xmlns:p14="http://schemas.microsoft.com/office/powerpoint/2010/main" val="373242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PŮVODNĚ GOTICKÝ HRAD</a:t>
            </a:r>
            <a:endParaRPr lang="cs-CZ" b="1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268760"/>
            <a:ext cx="7416823" cy="4857403"/>
          </a:xfrm>
        </p:spPr>
      </p:pic>
    </p:spTree>
    <p:extLst>
      <p:ext uri="{BB962C8B-B14F-4D97-AF65-F5344CB8AC3E}">
        <p14:creationId xmlns="" xmlns:p14="http://schemas.microsoft.com/office/powerpoint/2010/main" val="17830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8424936" cy="6192688"/>
          </a:xfrm>
        </p:spPr>
      </p:pic>
    </p:spTree>
    <p:extLst>
      <p:ext uri="{BB962C8B-B14F-4D97-AF65-F5344CB8AC3E}">
        <p14:creationId xmlns="" xmlns:p14="http://schemas.microsoft.com/office/powerpoint/2010/main" val="349385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32656"/>
            <a:ext cx="8136904" cy="5793507"/>
          </a:xfrm>
        </p:spPr>
      </p:pic>
    </p:spTree>
    <p:extLst>
      <p:ext uri="{BB962C8B-B14F-4D97-AF65-F5344CB8AC3E}">
        <p14:creationId xmlns="" xmlns:p14="http://schemas.microsoft.com/office/powerpoint/2010/main" val="50571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404664"/>
            <a:ext cx="8001000" cy="1648073"/>
          </a:xfrm>
        </p:spPr>
        <p:txBody>
          <a:bodyPr>
            <a:noAutofit/>
          </a:bodyPr>
          <a:lstStyle/>
          <a:p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SADA č.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b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Identifikátor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VY_32_INOVACE_VL.4.048</a:t>
            </a:r>
            <a:b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Vzdělávací oblast: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Č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lověk a jeho svět</a:t>
            </a:r>
            <a:b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Vyučovací předmět: </a:t>
            </a:r>
            <a:r>
              <a:rPr lang="cs-CZ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Vlastivěda</a:t>
            </a:r>
            <a:r>
              <a:rPr lang="cs-CZ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:Vlastivěda</a:t>
            </a:r>
            <a:r>
              <a:rPr lang="cs-CZ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916113"/>
            <a:ext cx="8001000" cy="2519362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Název: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JINDŘICHŮV HRADEC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Autor: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Mgr. Jana Patková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Anotace: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Tento DUM lze využít k opakování učiva o ČR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„CESTUJEME PO NAŠÍ VLASTI“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Rozsah: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10 minut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 prezentaci </a:t>
            </a:r>
            <a:r>
              <a:rPr lang="cs-CZ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DUMu</a:t>
            </a:r>
            <a:r>
              <a:rPr 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je nutný následující software: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Power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Point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Klíčová slova: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JIHOČESKÝ KRAJ, JINDŘICHŮV HRADEC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Ročník: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539552" y="4632464"/>
            <a:ext cx="640873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Vzdělávací materiál vytvořen: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.2. 2014</a:t>
            </a: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Ověření ve </a:t>
            </a:r>
            <a:r>
              <a:rPr 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výuce: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Třída</a:t>
            </a: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IV.A</a:t>
            </a: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Datum: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7.2.2014</a:t>
            </a:r>
          </a:p>
          <a:p>
            <a:r>
              <a:rPr 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Vyučující</a:t>
            </a: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Mgr.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Jana Patková</a:t>
            </a: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9" y="620688"/>
            <a:ext cx="6912768" cy="936104"/>
          </a:xfrm>
        </p:spPr>
        <p:txBody>
          <a:bodyPr>
            <a:normAutofit/>
          </a:bodyPr>
          <a:lstStyle/>
          <a:p>
            <a:pPr algn="l"/>
            <a:r>
              <a:rPr 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Použité zdroje:</a:t>
            </a:r>
            <a:endParaRPr lang="cs-CZ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1772816"/>
            <a:ext cx="7522995" cy="5085184"/>
          </a:xfrm>
        </p:spPr>
        <p:txBody>
          <a:bodyPr>
            <a:normAutofit/>
          </a:bodyPr>
          <a:lstStyle/>
          <a:p>
            <a:pPr>
              <a:buNone/>
            </a:pPr>
            <a:endParaRPr lang="cs-CZ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600" smtClean="0">
                <a:latin typeface="Arial" panose="020B0604020202020204" pitchFamily="34" charset="0"/>
                <a:cs typeface="Arial" panose="020B0604020202020204" pitchFamily="34" charset="0"/>
              </a:rPr>
              <a:t>Obrázky - vlastní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zdroje</a:t>
            </a: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5804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b="1" dirty="0" smtClean="0"/>
              <a:t>JINDŘICHŮV HRADEC</a:t>
            </a:r>
            <a:endParaRPr lang="cs-CZ" sz="5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705275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b="1" dirty="0" smtClean="0"/>
              <a:t>JIHOČESKÝ KRAJ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b="1" dirty="0" smtClean="0"/>
              <a:t>PATŘÍ MEZI NEJSTARŠÍ MĚSTA V ČECHÁCH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b="1" dirty="0"/>
              <a:t>třetí největší hradní a zámecký komplex v České </a:t>
            </a:r>
            <a:r>
              <a:rPr lang="cs-CZ" b="1" dirty="0" smtClean="0"/>
              <a:t>republice po Pražském hradě a Českém Krumlově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b="1" dirty="0" smtClean="0"/>
              <a:t>VODSTVO - NEŽÁRKA, HAMERSKÝ POTOK,   </a:t>
            </a:r>
            <a:br>
              <a:rPr lang="cs-CZ" b="1" dirty="0" smtClean="0"/>
            </a:br>
            <a:r>
              <a:rPr lang="cs-CZ" b="1" dirty="0" smtClean="0"/>
              <a:t>                     rybník VAJGAR                 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137247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ZÁMEK JINDŘICHŮV HRADEC </a:t>
            </a:r>
            <a:endParaRPr lang="cs-CZ" b="1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268760"/>
            <a:ext cx="7416824" cy="5112568"/>
          </a:xfrm>
        </p:spPr>
      </p:pic>
    </p:spTree>
    <p:extLst>
      <p:ext uri="{BB962C8B-B14F-4D97-AF65-F5344CB8AC3E}">
        <p14:creationId xmlns="" xmlns:p14="http://schemas.microsoft.com/office/powerpoint/2010/main" val="6904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21629" y="116632"/>
            <a:ext cx="7466795" cy="1143000"/>
          </a:xfrm>
        </p:spPr>
        <p:txBody>
          <a:bodyPr>
            <a:normAutofit/>
          </a:bodyPr>
          <a:lstStyle/>
          <a:p>
            <a:r>
              <a:rPr lang="cs-CZ" b="1" dirty="0"/>
              <a:t>M</a:t>
            </a:r>
            <a:r>
              <a:rPr lang="cs-CZ" b="1" dirty="0" smtClean="0"/>
              <a:t>ěstská památková rezervace</a:t>
            </a:r>
            <a:endParaRPr lang="cs-CZ" b="1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052736"/>
            <a:ext cx="7560840" cy="5670630"/>
          </a:xfrm>
        </p:spPr>
      </p:pic>
    </p:spTree>
    <p:extLst>
      <p:ext uri="{BB962C8B-B14F-4D97-AF65-F5344CB8AC3E}">
        <p14:creationId xmlns="" xmlns:p14="http://schemas.microsoft.com/office/powerpoint/2010/main" val="190981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73380"/>
            <a:ext cx="8352928" cy="6264696"/>
          </a:xfrm>
        </p:spPr>
      </p:pic>
    </p:spTree>
    <p:extLst>
      <p:ext uri="{BB962C8B-B14F-4D97-AF65-F5344CB8AC3E}">
        <p14:creationId xmlns="" xmlns:p14="http://schemas.microsoft.com/office/powerpoint/2010/main" val="190511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8998"/>
          </a:xfrm>
        </p:spPr>
        <p:txBody>
          <a:bodyPr/>
          <a:lstStyle/>
          <a:p>
            <a:r>
              <a:rPr lang="cs-CZ" b="1" dirty="0" smtClean="0"/>
              <a:t>NÁMĚSTÍ - podloubí</a:t>
            </a:r>
            <a:endParaRPr lang="cs-CZ" b="1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96752"/>
            <a:ext cx="7992888" cy="5323021"/>
          </a:xfrm>
        </p:spPr>
      </p:pic>
    </p:spTree>
    <p:extLst>
      <p:ext uri="{BB962C8B-B14F-4D97-AF65-F5344CB8AC3E}">
        <p14:creationId xmlns="" xmlns:p14="http://schemas.microsoft.com/office/powerpoint/2010/main" val="8372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Sousoší Nejsvětější </a:t>
            </a:r>
            <a:r>
              <a:rPr lang="cs-CZ" b="1" dirty="0" smtClean="0"/>
              <a:t>Trojice</a:t>
            </a:r>
            <a:br>
              <a:rPr lang="cs-CZ" b="1" dirty="0" smtClean="0"/>
            </a:br>
            <a:r>
              <a:rPr lang="cs-CZ" b="1" dirty="0" smtClean="0"/>
              <a:t> </a:t>
            </a:r>
            <a:r>
              <a:rPr lang="cs-CZ" b="1" dirty="0"/>
              <a:t>na náměstí Míru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556792"/>
            <a:ext cx="7416823" cy="4824536"/>
          </a:xfrm>
        </p:spPr>
      </p:pic>
    </p:spTree>
    <p:extLst>
      <p:ext uri="{BB962C8B-B14F-4D97-AF65-F5344CB8AC3E}">
        <p14:creationId xmlns="" xmlns:p14="http://schemas.microsoft.com/office/powerpoint/2010/main" val="18687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Rybník VAJGAR </a:t>
            </a:r>
            <a:endParaRPr lang="cs-CZ" b="1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68760"/>
            <a:ext cx="8499714" cy="5390059"/>
          </a:xfrm>
        </p:spPr>
      </p:pic>
    </p:spTree>
    <p:extLst>
      <p:ext uri="{BB962C8B-B14F-4D97-AF65-F5344CB8AC3E}">
        <p14:creationId xmlns="" xmlns:p14="http://schemas.microsoft.com/office/powerpoint/2010/main" val="306823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</TotalTime>
  <Words>132</Words>
  <Application>Microsoft Office PowerPoint</Application>
  <PresentationFormat>Předvádění na obrazovce (4:3)</PresentationFormat>
  <Paragraphs>43</Paragraphs>
  <Slides>20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1" baseType="lpstr">
      <vt:lpstr>Motiv systému Office</vt:lpstr>
      <vt:lpstr>Snímek 1</vt:lpstr>
      <vt:lpstr>SADA č. 3 Identifikátor: VY_32_INOVACE_VL.4.048 Vzdělávací oblast: Člověk a jeho svět               Vyučovací předmět: Vlastivěda:Vlastivěda </vt:lpstr>
      <vt:lpstr>JINDŘICHŮV HRADEC</vt:lpstr>
      <vt:lpstr>ZÁMEK JINDŘICHŮV HRADEC </vt:lpstr>
      <vt:lpstr>Městská památková rezervace</vt:lpstr>
      <vt:lpstr>Snímek 6</vt:lpstr>
      <vt:lpstr>NÁMĚSTÍ - podloubí</vt:lpstr>
      <vt:lpstr>Sousoší Nejsvětější Trojice  na náměstí Míru</vt:lpstr>
      <vt:lpstr>Rybník VAJGAR </vt:lpstr>
      <vt:lpstr>Snímek 10</vt:lpstr>
      <vt:lpstr>ZÁMEK JINDŘICHŮV HRADEC : třetí největší hradní a zámecký komplex v České republice </vt:lpstr>
      <vt:lpstr>RONDEL V ZAHRADĚ HUDEBNÍ PAVILON</vt:lpstr>
      <vt:lpstr>ŠLECHTICKÉ SÍDLO MALÉ ARKÁDY</vt:lpstr>
      <vt:lpstr>KAŠNA S TEPANOU MŘÍŽÍ</vt:lpstr>
      <vt:lpstr>ČERNÁ KUCHYNĚ</vt:lpstr>
      <vt:lpstr>ČERNÁ KUCHYNĚ</vt:lpstr>
      <vt:lpstr>PŮVODNĚ GOTICKÝ HRAD</vt:lpstr>
      <vt:lpstr>Snímek 18</vt:lpstr>
      <vt:lpstr>Snímek 19</vt:lpstr>
      <vt:lpstr>Použité zdroje: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Uzivatel1</dc:creator>
  <cp:lastModifiedBy>Uzivatel1</cp:lastModifiedBy>
  <cp:revision>41</cp:revision>
  <dcterms:created xsi:type="dcterms:W3CDTF">2012-05-22T12:32:16Z</dcterms:created>
  <dcterms:modified xsi:type="dcterms:W3CDTF">2014-08-25T10:06:35Z</dcterms:modified>
</cp:coreProperties>
</file>