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9"/>
  </p:notesMasterIdLst>
  <p:sldIdLst>
    <p:sldId id="257" r:id="rId2"/>
    <p:sldId id="258" r:id="rId3"/>
    <p:sldId id="302" r:id="rId4"/>
    <p:sldId id="275" r:id="rId5"/>
    <p:sldId id="280" r:id="rId6"/>
    <p:sldId id="276" r:id="rId7"/>
    <p:sldId id="278" r:id="rId8"/>
    <p:sldId id="279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5" r:id="rId23"/>
    <p:sldId id="294" r:id="rId24"/>
    <p:sldId id="296" r:id="rId25"/>
    <p:sldId id="297" r:id="rId26"/>
    <p:sldId id="300" r:id="rId27"/>
    <p:sldId id="274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CADE2-1763-48B8-A01D-95ECDD596DC1}" type="datetimeFigureOut">
              <a:rPr lang="cs-CZ" smtClean="0"/>
              <a:pPr/>
              <a:t>25.8.2014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35B25-FC47-449E-BB7C-4D0E55AD21C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2907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Regent_(pivo)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cs.wikipedia.org/wiki/Pivovar" TargetMode="External"/><Relationship Id="rId4" Type="http://schemas.openxmlformats.org/officeDocument/2006/relationships/hyperlink" Target="http://cs.wikipedia.org/wiki/137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s-CZ" dirty="0" smtClean="0">
                <a:effectLst/>
              </a:rPr>
              <a:t> Sídlo zde má Rybářství Třeboň, největší rybářství v Evropě, a </a:t>
            </a:r>
            <a:r>
              <a:rPr lang="cs-CZ" dirty="0" smtClean="0">
                <a:effectLst/>
                <a:hlinkClick r:id="rId3" tooltip="Regent (pivo)"/>
              </a:rPr>
              <a:t>pivovar Regent</a:t>
            </a:r>
            <a:r>
              <a:rPr lang="cs-CZ" dirty="0" smtClean="0">
                <a:effectLst/>
              </a:rPr>
              <a:t>, který se rokem založení </a:t>
            </a:r>
            <a:r>
              <a:rPr lang="cs-CZ" dirty="0" smtClean="0">
                <a:effectLst/>
                <a:hlinkClick r:id="rId4" tooltip="1379"/>
              </a:rPr>
              <a:t>1379</a:t>
            </a:r>
            <a:r>
              <a:rPr lang="cs-CZ" dirty="0" smtClean="0">
                <a:effectLst/>
              </a:rPr>
              <a:t> řadí mezi nejstarší </a:t>
            </a:r>
            <a:r>
              <a:rPr lang="cs-CZ" dirty="0" smtClean="0">
                <a:effectLst/>
                <a:hlinkClick r:id="rId5" tooltip="Pivovar"/>
              </a:rPr>
              <a:t>pivovary</a:t>
            </a:r>
            <a:r>
              <a:rPr lang="cs-CZ" dirty="0" smtClean="0">
                <a:effectLst/>
              </a:rPr>
              <a:t> na světě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35B25-FC47-449E-BB7C-4D0E55AD21C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80710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F32B-3644-469A-8B77-DBFD238B3C1F}" type="datetimeFigureOut">
              <a:rPr lang="cs-CZ" smtClean="0"/>
              <a:pPr/>
              <a:t>25.8.2014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AF9C-5177-4621-A4CD-6A4C6968D7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90822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F32B-3644-469A-8B77-DBFD238B3C1F}" type="datetimeFigureOut">
              <a:rPr lang="cs-CZ" smtClean="0"/>
              <a:pPr/>
              <a:t>25.8.2014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AF9C-5177-4621-A4CD-6A4C6968D7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2989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F32B-3644-469A-8B77-DBFD238B3C1F}" type="datetimeFigureOut">
              <a:rPr lang="cs-CZ" smtClean="0"/>
              <a:pPr/>
              <a:t>25.8.2014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AF9C-5177-4621-A4CD-6A4C6968D7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60256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566738" y="304800"/>
            <a:ext cx="8008937" cy="5715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3CC96-5CD9-4659-AA62-DEB9397F28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F32B-3644-469A-8B77-DBFD238B3C1F}" type="datetimeFigureOut">
              <a:rPr lang="cs-CZ" smtClean="0"/>
              <a:pPr/>
              <a:t>25.8.2014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AF9C-5177-4621-A4CD-6A4C6968D7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730740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F32B-3644-469A-8B77-DBFD238B3C1F}" type="datetimeFigureOut">
              <a:rPr lang="cs-CZ" smtClean="0"/>
              <a:pPr/>
              <a:t>25.8.2014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AF9C-5177-4621-A4CD-6A4C6968D7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263087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F32B-3644-469A-8B77-DBFD238B3C1F}" type="datetimeFigureOut">
              <a:rPr lang="cs-CZ" smtClean="0"/>
              <a:pPr/>
              <a:t>25.8.2014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AF9C-5177-4621-A4CD-6A4C6968D7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99820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F32B-3644-469A-8B77-DBFD238B3C1F}" type="datetimeFigureOut">
              <a:rPr lang="cs-CZ" smtClean="0"/>
              <a:pPr/>
              <a:t>25.8.2014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AF9C-5177-4621-A4CD-6A4C6968D7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90794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F32B-3644-469A-8B77-DBFD238B3C1F}" type="datetimeFigureOut">
              <a:rPr lang="cs-CZ" smtClean="0"/>
              <a:pPr/>
              <a:t>25.8.2014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AF9C-5177-4621-A4CD-6A4C6968D7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18041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F32B-3644-469A-8B77-DBFD238B3C1F}" type="datetimeFigureOut">
              <a:rPr lang="cs-CZ" smtClean="0"/>
              <a:pPr/>
              <a:t>25.8.2014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AF9C-5177-4621-A4CD-6A4C6968D7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75013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F32B-3644-469A-8B77-DBFD238B3C1F}" type="datetimeFigureOut">
              <a:rPr lang="cs-CZ" smtClean="0"/>
              <a:pPr/>
              <a:t>25.8.2014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AF9C-5177-4621-A4CD-6A4C6968D7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9254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F32B-3644-469A-8B77-DBFD238B3C1F}" type="datetimeFigureOut">
              <a:rPr lang="cs-CZ" smtClean="0"/>
              <a:pPr/>
              <a:t>25.8.2014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AF9C-5177-4621-A4CD-6A4C6968D7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165082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5F32B-3644-469A-8B77-DBFD238B3C1F}" type="datetimeFigureOut">
              <a:rPr lang="cs-CZ" smtClean="0"/>
              <a:pPr/>
              <a:t>25.8.2014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CAF9C-5177-4621-A4CD-6A4C6968D7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6283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Nové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260350"/>
            <a:ext cx="882650" cy="1223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2771775" y="1557338"/>
            <a:ext cx="3663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cs-CZ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PROJEKT EU - PENÍZE ŠKOLÁM</a:t>
            </a:r>
          </a:p>
        </p:txBody>
      </p:sp>
      <p:graphicFrame>
        <p:nvGraphicFramePr>
          <p:cNvPr id="60500" name="Group 84"/>
          <p:cNvGraphicFramePr>
            <a:graphicFrameLocks noGrp="1"/>
          </p:cNvGraphicFramePr>
          <p:nvPr>
            <p:ph/>
            <p:extLst>
              <p:ext uri="{D42A27DB-BD31-4B8C-83A1-F6EECF244321}">
                <p14:modId xmlns="" xmlns:p14="http://schemas.microsoft.com/office/powerpoint/2010/main" val="180833969"/>
              </p:ext>
            </p:extLst>
          </p:nvPr>
        </p:nvGraphicFramePr>
        <p:xfrm>
          <a:off x="539750" y="2492375"/>
          <a:ext cx="8008938" cy="1582738"/>
        </p:xfrm>
        <a:graphic>
          <a:graphicData uri="http://schemas.openxmlformats.org/drawingml/2006/table">
            <a:tbl>
              <a:tblPr/>
              <a:tblGrid>
                <a:gridCol w="2559050"/>
                <a:gridCol w="5449888"/>
              </a:tblGrid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Registrační číslo projektu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CZ.1.07/1.4.00/21.3313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Název projektu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Moderní škola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Šablona III/2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Inovace a zkvalitnění výuky prostřednictvím ICT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90" name="Rectangle 88"/>
          <p:cNvSpPr>
            <a:spLocks noChangeArrowheads="1"/>
          </p:cNvSpPr>
          <p:nvPr/>
        </p:nvSpPr>
        <p:spPr bwMode="auto">
          <a:xfrm>
            <a:off x="1387663" y="4320889"/>
            <a:ext cx="61988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cs-CZ" sz="1600" dirty="0">
                <a:latin typeface="Arial" charset="0"/>
                <a:ea typeface="Times New Roman" pitchFamily="18" charset="0"/>
                <a:cs typeface="Arial" charset="0"/>
              </a:rPr>
              <a:t>Tento materiál byl vytvořen v rámci projektu Operačního programu</a:t>
            </a:r>
          </a:p>
          <a:p>
            <a:pPr algn="ctr" eaLnBrk="0" hangingPunct="0"/>
            <a:r>
              <a:rPr lang="cs-CZ" sz="1600" dirty="0">
                <a:latin typeface="Arial" charset="0"/>
                <a:ea typeface="Times New Roman" pitchFamily="18" charset="0"/>
                <a:cs typeface="Arial" charset="0"/>
              </a:rPr>
              <a:t>Vzdělávání pro konkurenceschopnost.</a:t>
            </a:r>
          </a:p>
        </p:txBody>
      </p:sp>
      <p:pic>
        <p:nvPicPr>
          <p:cNvPr id="3091" name="Picture 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5084763"/>
            <a:ext cx="60198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JIHOČESKÁ ARCHITEKTURA - podloubí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6984776" cy="5238582"/>
          </a:xfrm>
        </p:spPr>
      </p:pic>
    </p:spTree>
    <p:extLst>
      <p:ext uri="{BB962C8B-B14F-4D97-AF65-F5344CB8AC3E}">
        <p14:creationId xmlns="" xmlns:p14="http://schemas.microsoft.com/office/powerpoint/2010/main" val="19788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6112"/>
            <a:ext cx="8496944" cy="6372708"/>
          </a:xfrm>
        </p:spPr>
      </p:pic>
    </p:spTree>
    <p:extLst>
      <p:ext uri="{BB962C8B-B14F-4D97-AF65-F5344CB8AC3E}">
        <p14:creationId xmlns="" xmlns:p14="http://schemas.microsoft.com/office/powerpoint/2010/main" val="29407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ZÁMEK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632848" cy="5400600"/>
          </a:xfrm>
        </p:spPr>
      </p:pic>
    </p:spTree>
    <p:extLst>
      <p:ext uri="{BB962C8B-B14F-4D97-AF65-F5344CB8AC3E}">
        <p14:creationId xmlns="" xmlns:p14="http://schemas.microsoft.com/office/powerpoint/2010/main" val="80163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KAŠNA NA NÁDVOŘÍ 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7704856" cy="5400600"/>
          </a:xfrm>
        </p:spPr>
      </p:pic>
    </p:spTree>
    <p:extLst>
      <p:ext uri="{BB962C8B-B14F-4D97-AF65-F5344CB8AC3E}">
        <p14:creationId xmlns="" xmlns:p14="http://schemas.microsoft.com/office/powerpoint/2010/main" val="368599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ROŽMBERSKÁ BRÁNA S ERBEM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416824" cy="5562618"/>
          </a:xfrm>
        </p:spPr>
      </p:pic>
    </p:spTree>
    <p:extLst>
      <p:ext uri="{BB962C8B-B14F-4D97-AF65-F5344CB8AC3E}">
        <p14:creationId xmlns="" xmlns:p14="http://schemas.microsoft.com/office/powerpoint/2010/main" val="45884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 smtClean="0"/>
              <a:t>Schwarzenberský </a:t>
            </a:r>
            <a:r>
              <a:rPr lang="cs-CZ" sz="3600" b="1" dirty="0"/>
              <a:t>erb nad vstupem </a:t>
            </a:r>
            <a:r>
              <a:rPr lang="cs-CZ" sz="3600" b="1" dirty="0" smtClean="0"/>
              <a:t>do zámku</a:t>
            </a:r>
            <a:endParaRPr lang="cs-CZ" sz="3600" b="1" dirty="0">
              <a:effectLst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33133"/>
            <a:ext cx="7704856" cy="5554229"/>
          </a:xfrm>
        </p:spPr>
      </p:pic>
    </p:spTree>
    <p:extLst>
      <p:ext uri="{BB962C8B-B14F-4D97-AF65-F5344CB8AC3E}">
        <p14:creationId xmlns="" xmlns:p14="http://schemas.microsoft.com/office/powerpoint/2010/main" val="336384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JIHOČESKÉ NÁMĚSTÍ - TŘEBOŇ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7272808" cy="5454606"/>
          </a:xfrm>
        </p:spPr>
      </p:pic>
    </p:spTree>
    <p:extLst>
      <p:ext uri="{BB962C8B-B14F-4D97-AF65-F5344CB8AC3E}">
        <p14:creationId xmlns="" xmlns:p14="http://schemas.microsoft.com/office/powerpoint/2010/main" val="26966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POHLED Z RADNIČNÍ VĚŽE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200800" cy="5400600"/>
          </a:xfrm>
        </p:spPr>
      </p:pic>
    </p:spTree>
    <p:extLst>
      <p:ext uri="{BB962C8B-B14F-4D97-AF65-F5344CB8AC3E}">
        <p14:creationId xmlns="" xmlns:p14="http://schemas.microsoft.com/office/powerpoint/2010/main" val="348347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MĚSTSKÁ BRÁNA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416824" cy="5562618"/>
          </a:xfrm>
        </p:spPr>
      </p:pic>
    </p:spTree>
    <p:extLst>
      <p:ext uri="{BB962C8B-B14F-4D97-AF65-F5344CB8AC3E}">
        <p14:creationId xmlns="" xmlns:p14="http://schemas.microsoft.com/office/powerpoint/2010/main" val="89101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ZBYTKY STARÉHO OPEVNĚNÍ </a:t>
            </a:r>
            <a:br>
              <a:rPr lang="cs-CZ" b="1" dirty="0" smtClean="0"/>
            </a:br>
            <a:r>
              <a:rPr lang="cs-CZ" b="1" dirty="0" smtClean="0"/>
              <a:t>KATOVNA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912768" cy="5184576"/>
          </a:xfrm>
        </p:spPr>
      </p:pic>
    </p:spTree>
    <p:extLst>
      <p:ext uri="{BB962C8B-B14F-4D97-AF65-F5344CB8AC3E}">
        <p14:creationId xmlns="" xmlns:p14="http://schemas.microsoft.com/office/powerpoint/2010/main" val="270105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48681"/>
            <a:ext cx="8001000" cy="1224136"/>
          </a:xfrm>
        </p:spPr>
        <p:txBody>
          <a:bodyPr>
            <a:no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SADA č.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b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Identifikátor: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VY_32_INOVACE_VL.4.050</a:t>
            </a:r>
            <a:b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Vzdělávací oblast: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Člověk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 jeho svět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Vyučovací předmět:</a:t>
            </a:r>
            <a:r>
              <a:rPr lang="cs-CZ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Vlastivěda</a:t>
            </a:r>
            <a:r>
              <a:rPr 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916113"/>
            <a:ext cx="8001000" cy="251936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Název: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Třeboň, Jihočeský kraj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Autor: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Mgr. Jana Patková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Anotace: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Tento DUM lze využít k opakování učiva o ČR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„CESTUJEME PO NAŠÍ VLASTI“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Rozsah: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minut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 prezentaci </a:t>
            </a:r>
            <a:r>
              <a:rPr 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DUMu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je nutný následující software: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Point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Klíčová slova: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JIHOČESKÝ KRAJ, TŘEBOŇ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Ročník: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39552" y="4632464"/>
            <a:ext cx="64087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Vzdělávací materiál vytvořen: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5.2. 2014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Ověření ve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výuce: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Třída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IV.A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Datum: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7.2.2014</a:t>
            </a:r>
          </a:p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Vyučující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Mgr.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Jana Patková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RYBNÍKÁŘ JOSEF ŠUST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7200800" cy="5400600"/>
          </a:xfrm>
        </p:spPr>
      </p:pic>
    </p:spTree>
    <p:extLst>
      <p:ext uri="{BB962C8B-B14F-4D97-AF65-F5344CB8AC3E}">
        <p14:creationId xmlns="" xmlns:p14="http://schemas.microsoft.com/office/powerpoint/2010/main" val="99292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RYBNÍK SVĚT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912768" cy="5184576"/>
          </a:xfrm>
        </p:spPr>
      </p:pic>
    </p:spTree>
    <p:extLst>
      <p:ext uri="{BB962C8B-B14F-4D97-AF65-F5344CB8AC3E}">
        <p14:creationId xmlns="" xmlns:p14="http://schemas.microsoft.com/office/powerpoint/2010/main" val="305535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858820" cy="5894115"/>
          </a:xfrm>
        </p:spPr>
      </p:pic>
    </p:spTree>
    <p:extLst>
      <p:ext uri="{BB962C8B-B14F-4D97-AF65-F5344CB8AC3E}">
        <p14:creationId xmlns="" xmlns:p14="http://schemas.microsoft.com/office/powerpoint/2010/main" val="23174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776864" cy="5832648"/>
          </a:xfrm>
        </p:spPr>
      </p:pic>
    </p:spTree>
    <p:extLst>
      <p:ext uri="{BB962C8B-B14F-4D97-AF65-F5344CB8AC3E}">
        <p14:creationId xmlns="" xmlns:p14="http://schemas.microsoft.com/office/powerpoint/2010/main" val="153472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SÁDKY POD HRÁZÍ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6994723" cy="5246043"/>
          </a:xfrm>
        </p:spPr>
      </p:pic>
    </p:spTree>
    <p:extLst>
      <p:ext uri="{BB962C8B-B14F-4D97-AF65-F5344CB8AC3E}">
        <p14:creationId xmlns="" xmlns:p14="http://schemas.microsoft.com/office/powerpoint/2010/main" val="40969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Schwarzenberská </a:t>
            </a:r>
            <a:r>
              <a:rPr lang="cs-CZ" b="1" dirty="0"/>
              <a:t>knížecí hrobka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6984776" cy="5238582"/>
          </a:xfrm>
        </p:spPr>
      </p:pic>
    </p:spTree>
    <p:extLst>
      <p:ext uri="{BB962C8B-B14F-4D97-AF65-F5344CB8AC3E}">
        <p14:creationId xmlns="" xmlns:p14="http://schemas.microsoft.com/office/powerpoint/2010/main" val="200811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/>
          <a:lstStyle/>
          <a:p>
            <a:r>
              <a:rPr lang="cs-CZ" b="1" dirty="0" smtClean="0"/>
              <a:t>LÁZNĚ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200800" cy="5400600"/>
          </a:xfrm>
        </p:spPr>
      </p:pic>
    </p:spTree>
    <p:extLst>
      <p:ext uri="{BB962C8B-B14F-4D97-AF65-F5344CB8AC3E}">
        <p14:creationId xmlns="" xmlns:p14="http://schemas.microsoft.com/office/powerpoint/2010/main" val="78030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125113" cy="924475"/>
          </a:xfrm>
        </p:spPr>
        <p:txBody>
          <a:bodyPr>
            <a:normAutofit/>
          </a:bodyPr>
          <a:lstStyle/>
          <a:p>
            <a:pPr algn="l"/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Použité zdroje: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124744"/>
            <a:ext cx="7522995" cy="5733256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brázky – vlastní zdroje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804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/>
              <a:t>TŘEBOŇ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/>
              <a:t>JIHOČESKÝ KRAJ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/>
              <a:t>Třeboň je lázeňským městem s městskou památkovou rezervací a střediskem CHKO Třeboňsko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/>
              <a:t>Rybářství Třeboň - největší rybářství v Evropě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 smtClean="0"/>
              <a:t>Rybník -  Svět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75116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VSTUPNÍ BRÁNA DO MĚSTA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272808" cy="5454607"/>
          </a:xfrm>
        </p:spPr>
      </p:pic>
    </p:spTree>
    <p:extLst>
      <p:ext uri="{BB962C8B-B14F-4D97-AF65-F5344CB8AC3E}">
        <p14:creationId xmlns="" xmlns:p14="http://schemas.microsoft.com/office/powerpoint/2010/main" val="137247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DĚKANSKÝ KOSTEL s klášterem 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200800" cy="5400600"/>
          </a:xfrm>
        </p:spPr>
      </p:pic>
    </p:spTree>
    <p:extLst>
      <p:ext uri="{BB962C8B-B14F-4D97-AF65-F5344CB8AC3E}">
        <p14:creationId xmlns="" xmlns:p14="http://schemas.microsoft.com/office/powerpoint/2010/main" val="154602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Rajská zahrada se studnou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416824" cy="5562618"/>
          </a:xfrm>
        </p:spPr>
      </p:pic>
    </p:spTree>
    <p:extLst>
      <p:ext uri="{BB962C8B-B14F-4D97-AF65-F5344CB8AC3E}">
        <p14:creationId xmlns="" xmlns:p14="http://schemas.microsoft.com/office/powerpoint/2010/main" val="690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smtClean="0"/>
              <a:t>OLTÁŘ, KŘTITELNICE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7632848" cy="5580620"/>
          </a:xfrm>
        </p:spPr>
      </p:pic>
    </p:spTree>
    <p:extLst>
      <p:ext uri="{BB962C8B-B14F-4D97-AF65-F5344CB8AC3E}">
        <p14:creationId xmlns="" xmlns:p14="http://schemas.microsoft.com/office/powerpoint/2010/main" val="78252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GOTIKA A BAROKO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272808" cy="5454606"/>
          </a:xfrm>
        </p:spPr>
      </p:pic>
    </p:spTree>
    <p:extLst>
      <p:ext uri="{BB962C8B-B14F-4D97-AF65-F5344CB8AC3E}">
        <p14:creationId xmlns="" xmlns:p14="http://schemas.microsoft.com/office/powerpoint/2010/main" val="410236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NÁMĚSTÍ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488832" cy="5616624"/>
          </a:xfrm>
        </p:spPr>
      </p:pic>
    </p:spTree>
    <p:extLst>
      <p:ext uri="{BB962C8B-B14F-4D97-AF65-F5344CB8AC3E}">
        <p14:creationId xmlns="" xmlns:p14="http://schemas.microsoft.com/office/powerpoint/2010/main" val="412445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</TotalTime>
  <Words>156</Words>
  <Application>Microsoft Office PowerPoint</Application>
  <PresentationFormat>Předvádění na obrazovce (4:3)</PresentationFormat>
  <Paragraphs>53</Paragraphs>
  <Slides>27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Motiv systému Office</vt:lpstr>
      <vt:lpstr>Snímek 1</vt:lpstr>
      <vt:lpstr>SADA č. 3 Identifikátor: VY_32_INOVACE_VL.4.050 Vzdělávací oblast: Člověk a jeho svět Vyučovací předmět::Vlastivěda </vt:lpstr>
      <vt:lpstr>TŘEBOŇ</vt:lpstr>
      <vt:lpstr>VSTUPNÍ BRÁNA DO MĚSTA</vt:lpstr>
      <vt:lpstr>DĚKANSKÝ KOSTEL s klášterem </vt:lpstr>
      <vt:lpstr>Rajská zahrada se studnou</vt:lpstr>
      <vt:lpstr>OLTÁŘ, KŘTITELNICE</vt:lpstr>
      <vt:lpstr>GOTIKA A BAROKO</vt:lpstr>
      <vt:lpstr>NÁMĚSTÍ</vt:lpstr>
      <vt:lpstr>JIHOČESKÁ ARCHITEKTURA - podloubí</vt:lpstr>
      <vt:lpstr>Snímek 11</vt:lpstr>
      <vt:lpstr>ZÁMEK</vt:lpstr>
      <vt:lpstr>KAŠNA NA NÁDVOŘÍ </vt:lpstr>
      <vt:lpstr>ROŽMBERSKÁ BRÁNA S ERBEM</vt:lpstr>
      <vt:lpstr>Schwarzenberský erb nad vstupem do zámku</vt:lpstr>
      <vt:lpstr>JIHOČESKÉ NÁMĚSTÍ - TŘEBOŇ</vt:lpstr>
      <vt:lpstr>POHLED Z RADNIČNÍ VĚŽE</vt:lpstr>
      <vt:lpstr>MĚSTSKÁ BRÁNA</vt:lpstr>
      <vt:lpstr>ZBYTKY STARÉHO OPEVNĚNÍ  KATOVNA</vt:lpstr>
      <vt:lpstr>RYBNÍKÁŘ JOSEF ŠUST</vt:lpstr>
      <vt:lpstr>RYBNÍK SVĚT</vt:lpstr>
      <vt:lpstr>Snímek 22</vt:lpstr>
      <vt:lpstr>Snímek 23</vt:lpstr>
      <vt:lpstr>SÁDKY POD HRÁZÍ</vt:lpstr>
      <vt:lpstr>Schwarzenberská knížecí hrobka </vt:lpstr>
      <vt:lpstr>LÁZNĚ</vt:lpstr>
      <vt:lpstr>Použité zdroje: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Uzivatel1</dc:creator>
  <cp:lastModifiedBy>Uzivatel1</cp:lastModifiedBy>
  <cp:revision>44</cp:revision>
  <dcterms:created xsi:type="dcterms:W3CDTF">2012-05-22T12:32:16Z</dcterms:created>
  <dcterms:modified xsi:type="dcterms:W3CDTF">2014-08-25T08:25:57Z</dcterms:modified>
</cp:coreProperties>
</file>